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2" r:id="rId3"/>
    <p:sldId id="257" r:id="rId4"/>
    <p:sldId id="258" r:id="rId5"/>
    <p:sldId id="260" r:id="rId6"/>
    <p:sldId id="261" r:id="rId7"/>
    <p:sldId id="262" r:id="rId8"/>
    <p:sldId id="270" r:id="rId9"/>
    <p:sldId id="273" r:id="rId10"/>
    <p:sldId id="269" r:id="rId11"/>
    <p:sldId id="263" r:id="rId12"/>
    <p:sldId id="274" r:id="rId13"/>
    <p:sldId id="264" r:id="rId14"/>
    <p:sldId id="265" r:id="rId15"/>
    <p:sldId id="26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6090F-06B2-A24B-AEC0-2D91AAA3BECF}" type="datetimeFigureOut">
              <a:rPr lang="en-US" smtClean="0"/>
              <a:t>5/25/25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2443E-086A-0544-A87C-D7EE0E951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7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12A79-412B-2803-DF76-68DA75E18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0E838-AAC0-D73D-F5DF-CF8F80901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415C9-F5E7-7749-D2A1-52A73B4F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F39CD-F9B5-7F43-90A9-1787A12F48B4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8FFA7-630F-3CF0-9773-EF4BA491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056C2-B78A-CDD0-C18C-9FAB4B21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7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A3D0-D8F7-A74B-AD69-BAB477BA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DC533-67D2-2A10-355E-FFED15088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E2D22-2C01-7EFA-70DB-CBF66BBA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71FE-9973-F446-B504-4F68D3A4CECB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CE61D-3051-B51F-7FF6-8AA5E623D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54582-095E-7CB4-6BC9-4ECF397E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5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461C7-9E45-DDBF-5B45-AA15F714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E8C36-1A73-7FB0-51D9-4998D3D93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3A277-35BD-C5C5-E86D-93F486BD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464F-94F1-D943-8426-0D55DA80D3F4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FCBDC-6619-2BCD-EB5C-B5BA051FC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FB469-36A7-2CAC-CC30-65A1DFF0F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8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C7D73-A758-FDE0-D6E5-799464FBB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EC9DC-21AD-7A60-12BA-A896305A4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73FE4-D02F-3B5F-94CF-5250D9BD7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80F32-357F-237E-D722-C9E5FDAA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7ED6-5688-3F40-92D3-DC92E67391CD}" type="datetime1">
              <a:rPr lang="en-US" smtClean="0"/>
              <a:t>5/25/25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85A3B-17E7-7B34-5755-0247F859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1EB1D-F054-8507-3047-97D67592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0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C054B-4D9C-E40F-BB3D-FB05E9EF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AA6DE-14F3-EAA6-A4E0-8EAC967EC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93D669-56AF-2C25-239B-EC796935A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E6041-CC27-7F9E-A53C-1B19A9486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3A8B4A-BACA-E00D-D473-C6EB42B7B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7D003B-CA04-33C5-1C58-B1F956DA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D21-B9B3-D940-8C86-A23B2E899AE3}" type="datetime1">
              <a:rPr lang="en-US" smtClean="0"/>
              <a:t>5/25/25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1AD4F1-F34B-37C7-2B2D-DA7C6398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0C9E26-611B-5C43-6C85-B00E91EC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7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D28E-6FF6-97CB-6787-FB6C9BBDB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4EBAAA-6602-9181-6B41-B344A6441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18A4-EDD8-DD44-B1E3-0E5B0BFA6BFF}" type="datetime1">
              <a:rPr lang="en-US" smtClean="0"/>
              <a:t>5/25/25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FDC7A-B66A-BE26-49B5-E8DBFA5F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5C7FD-46D2-9643-4CA4-CEA6DE26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6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BB38FE-CAFA-8A5D-79A2-D0E138576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BE13-17CC-FC43-9A79-D6CB4CD41EFD}" type="datetime1">
              <a:rPr lang="en-US" smtClean="0"/>
              <a:t>5/25/25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EDA169-8D4E-52C6-B244-0CAF8BA60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086FE-C686-6453-C327-FC8FFFC8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6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0475-E19C-ADC1-6B80-1E6687508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04C0B-563E-F8A3-6B0C-939447ED8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640BC-138C-727C-1D10-078C9B2B1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83307-DF1F-06AB-66F5-D24FF085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911B-67D8-B34E-9E27-0781EC02AF27}" type="datetime1">
              <a:rPr lang="en-US" smtClean="0"/>
              <a:t>5/25/25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391D7-4196-48C6-E32C-1EF0767AF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77FB9-7A71-6438-7C6C-52155E171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2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2467-619B-7391-82EF-21178203C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7DBCFF-D9B8-AFCA-7A82-B52AE5682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9D90E-4167-260D-23B2-30252A85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D24F8-8C61-1B59-AB59-52A3382A2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ED6D-8EFB-3740-A68E-23C20EAD6E2F}" type="datetime1">
              <a:rPr lang="en-US" smtClean="0"/>
              <a:t>5/25/25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A30D9-48E9-E1E4-8386-6BE00DF66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C724B-C2C0-9A46-F6C2-278FB4574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0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F4F2-029D-6BC9-AAFF-0C1FBA6F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783FF-5B68-3F88-8914-88A68F59D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76755-5010-C926-183A-DF6386D19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1E69-7B39-8542-AD3A-5625FE583A45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409F1-2276-8C28-CADC-E8345E34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78697-8972-DC55-A962-E2AFA324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1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A95486-8143-67F7-C50A-E7208989D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15ABE-E506-A64B-A109-EC0A328EF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0D1DA-F9DC-7E5E-4DEA-EC5DEF19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7B554-79F0-4E45-85D8-C7F32012E941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43B18-2E43-C83B-5434-21CAB0822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681C1-1F0A-A91A-F466-93829B06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0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F123D-33FE-D747-85EC-0D60DAF6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3E53B-E375-D65A-06E0-D92A699BA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30A8A-7138-AD7F-550B-2CA30012E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63E1-C2B4-C841-85FE-E976687B802B}" type="datetime1">
              <a:rPr lang="en-US" smtClean="0"/>
              <a:t>5/25/25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C303F-A08C-3B21-DE21-4FBF4B1DE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A5BC4-8CC0-5981-126C-81715BF2A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8167B-3A16-7F4E-AEF5-67F9AD8A0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0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4D51B-A18B-C0BC-1196-482A8A4B0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756" y="0"/>
            <a:ext cx="9144000" cy="1193800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5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50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更多認識基督</a:t>
            </a:r>
            <a:endParaRPr lang="en-US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1FECE-EE26-EF0F-DB75-2450BAA50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34816"/>
            <a:ext cx="9144000" cy="1655762"/>
          </a:xfrm>
        </p:spPr>
        <p:txBody>
          <a:bodyPr>
            <a:normAutofit fontScale="92500" lnSpcReduction="20000"/>
          </a:bodyPr>
          <a:lstStyle/>
          <a:p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主日信息</a:t>
            </a: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鄭大衛牧師</a:t>
            </a: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05.25, 2025</a:t>
            </a:r>
            <a:endParaRPr lang="en-US" sz="3200" dirty="0"/>
          </a:p>
        </p:txBody>
      </p:sp>
      <p:pic>
        <p:nvPicPr>
          <p:cNvPr id="6" name="Picture 5" descr="A person in a robe holding a child's hand&#10;&#10;Description automatically generated">
            <a:extLst>
              <a:ext uri="{FF2B5EF4-FFF2-40B4-BE49-F238E27FC236}">
                <a16:creationId xmlns:a16="http://schemas.microsoft.com/office/drawing/2014/main" id="{08FF5FEB-B57E-F3CF-9802-0976807F0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133" y="1311747"/>
            <a:ext cx="5510419" cy="360512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8F9A9-34A8-E8B4-570E-CC81C77C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1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0385-16FC-309B-77D9-EA96E99CD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9195"/>
          </a:xfrm>
        </p:spPr>
        <p:txBody>
          <a:bodyPr/>
          <a:lstStyle/>
          <a:p>
            <a:pPr algn="ctr"/>
            <a:r>
              <a:rPr lang="ja-JP" altLang="en-US" b="1"/>
              <a:t>前言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9EAF1-9458-1911-AE58-63DC38300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798" y="1134320"/>
            <a:ext cx="10515600" cy="488717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感謝主</a:t>
            </a:r>
            <a:r>
              <a:rPr lang="en-US" altLang="ja-JP" sz="3200" dirty="0"/>
              <a:t>,</a:t>
            </a:r>
            <a:r>
              <a:rPr lang="ja-JP" altLang="en-US" sz="3200"/>
              <a:t>昨日和兒子應邀到車程很遠的另一郡，接受一個曾經遭遇人生風暴、後有主同在被主祝福家庭的邀約，在户外烤肉招待我們。看見他們</a:t>
            </a:r>
            <a:r>
              <a:rPr lang="ja-JP" altLang="en-US" sz="3200" b="1"/>
              <a:t>因遵守神的道被建立</a:t>
            </a:r>
            <a:r>
              <a:rPr lang="ja-JP" altLang="en-US" sz="3200"/>
              <a:t>，丈夫有捨己的愛，被主祝福，有神同在，</a:t>
            </a:r>
            <a:r>
              <a:rPr lang="ja-JP" altLang="en-US" sz="3200" b="1"/>
              <a:t>神垂聽禱告</a:t>
            </a:r>
            <a:r>
              <a:rPr lang="ja-JP" altLang="en-US" sz="3200"/>
              <a:t>，妻子願意放下煩忙店長工作，回歸妻子肋骨柔順地位 。至高的神施恩祝福丈夫有合適教職的工作，雖然當時較遠，但住家較寬敞且便宜。最近更垂聽丈夫的禱告，在離家不遠的地方找到了教職。兒子在院子嬉戲，，一家其樂融融，我們有美好的交通，看到神在各方面的祝福，印證遵守祂命令的人必蒙天父愛他，且與他們同在，榮耀歸於上帝！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37E9B-9987-2731-1F98-5ACFEF2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1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3961D-BAA8-2029-5508-63B100373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494" y="1863363"/>
            <a:ext cx="11593011" cy="4583736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a) 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耶穌期許我們的心常來到神面前仰望他、將心歸向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、藉十架開又新又活的路來到神面前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b) 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神要我們坦然無懼來到神面前</a:t>
            </a:r>
            <a:r>
              <a:rPr lang="en-US" sz="3200" kern="100" dirty="0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 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為要蒙恩惠</a:t>
            </a: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希伯來書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4:16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[16]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所以，我們只管坦然無懼地來到施恩的寶座前，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為要得憐恤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蒙恩惠，作隨時的幫助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AAECB-5D8F-B7AE-8E80-53063B2BD13E}"/>
              </a:ext>
            </a:extLst>
          </p:cNvPr>
          <p:cNvSpPr txBox="1"/>
          <p:nvPr/>
        </p:nvSpPr>
        <p:spPr>
          <a:xfrm>
            <a:off x="115746" y="515601"/>
            <a:ext cx="12454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5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ㄧ</a:t>
            </a:r>
            <a:r>
              <a:rPr lang="en-US" altLang="zh-CN" sz="45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ja-JP" altLang="en-US" sz="45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神喜歡我們親近祂，轉</a:t>
            </a:r>
            <a:r>
              <a:rPr lang="en-US" sz="4800" b="1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lang="en-US" sz="4800" b="1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4800" b="1" kern="100" dirty="0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, </a:t>
            </a:r>
            <a:r>
              <a:rPr lang="ja-JP" altLang="en-US" sz="45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來到祂面前</a:t>
            </a:r>
            <a:endParaRPr lang="en-US" sz="4500" b="1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FA22F-DBC2-B99F-5E0D-51384D9F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4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B6335-CAB7-0E73-1BC9-78164F0CF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85" y="934374"/>
            <a:ext cx="11389487" cy="5558501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11:28, 30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[28]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凡勞苦擔重擔的人可以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到我這裏來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，我就使你們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得安息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[30]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因為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我的軛是容易的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，我的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擔子是輕省的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endParaRPr lang="en-US" sz="32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希伯來書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12:1-2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我們既有這許多的見證人，如同雲彩圍着我們，就當放下各樣的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重擔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脫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去容易纏累我們的罪，存心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忍耐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，奔那擺在我們前頭的路程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[2] 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仰望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為我們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信心創始成終的耶穌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。他因那擺在前面的喜樂，就輕看羞辱，忍受了十字架的苦難，便坐在神寶座的右邊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B6D4B-ECDD-DDAF-7944-068841D02226}"/>
              </a:ext>
            </a:extLst>
          </p:cNvPr>
          <p:cNvSpPr txBox="1"/>
          <p:nvPr/>
        </p:nvSpPr>
        <p:spPr>
          <a:xfrm>
            <a:off x="5092860" y="365125"/>
            <a:ext cx="6504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ㄧ</a:t>
            </a:r>
            <a:r>
              <a:rPr lang="en-US" altLang="zh-CN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神喜歡我們親近祂，轉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lang="en-US" sz="1800" b="1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1800" b="1" kern="100" dirty="0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,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來到祂面前</a:t>
            </a:r>
            <a:r>
              <a:rPr lang="en-US" altLang="ja-JP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sz="1800" b="1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553CE-92AC-B180-39A5-4D47615C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7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67AFF-F6D8-54F9-78B7-C4E3FA885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4926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希伯來書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10:19-20, 22-23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[19]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弟兄們，我們既因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耶穌的血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得以坦然進入至聖所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[20]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是藉着他給我們開了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一條又新又活的路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，從幔子經過，這幔子就是他的身體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[22]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並我們心中天良的虧欠已經灑去，身體用清水洗淨了，就當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存着誠心和充足的信心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神面前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(presence)；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[23] </a:t>
            </a:r>
            <a:r>
              <a:rPr lang="en-US" sz="32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也要</a:t>
            </a:r>
            <a:r>
              <a:rPr lang="en-US" sz="32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堅守</a:t>
            </a:r>
            <a:r>
              <a:rPr lang="en-US" sz="32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我們所承認的</a:t>
            </a:r>
            <a:r>
              <a:rPr lang="en-US" sz="32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指望</a:t>
            </a:r>
            <a:r>
              <a:rPr lang="en-US" sz="32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，不致搖動，因為那應許我們的是</a:t>
            </a:r>
            <a:r>
              <a:rPr lang="en-US" sz="32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信實的</a:t>
            </a:r>
            <a:r>
              <a:rPr lang="en-US" sz="32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cs typeface="MS Gothic" panose="020B0609070205080204" pitchFamily="49" charset="-128"/>
              </a:rPr>
              <a:t>。</a:t>
            </a:r>
            <a:r>
              <a:rPr lang="en-US" sz="3200" dirty="0">
                <a:solidFill>
                  <a:srgbClr val="0432FF"/>
                </a:solidFill>
                <a:effectLst/>
              </a:rPr>
              <a:t> </a:t>
            </a:r>
            <a:endParaRPr lang="en-US" sz="3200" dirty="0">
              <a:solidFill>
                <a:srgbClr val="0432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A0E38-976F-D3F0-16D8-FC53387944CC}"/>
              </a:ext>
            </a:extLst>
          </p:cNvPr>
          <p:cNvSpPr txBox="1"/>
          <p:nvPr/>
        </p:nvSpPr>
        <p:spPr>
          <a:xfrm>
            <a:off x="5521124" y="311705"/>
            <a:ext cx="6490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ㄧ</a:t>
            </a:r>
            <a:r>
              <a:rPr lang="en-US" altLang="zh-CN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神喜歡我們親近祂，轉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lang="en-US" sz="1800" b="1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1800" b="1" kern="100" dirty="0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,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來到祂面前</a:t>
            </a:r>
            <a:r>
              <a:rPr lang="en-US" altLang="ja-JP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sz="1800" b="1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26F99-2AF9-F916-260B-B6889043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2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F67DF-A2D8-2565-DE6D-AD199ECC2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11" y="836642"/>
            <a:ext cx="12368997" cy="5789863"/>
          </a:xfrm>
        </p:spPr>
        <p:txBody>
          <a:bodyPr>
            <a:norm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來到神面前</a:t>
            </a:r>
            <a:r>
              <a:rPr lang="en-US" sz="4100" kern="100" dirty="0" err="1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</a:t>
            </a:r>
            <a:r>
              <a:rPr lang="en-US" sz="41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同在前,來到三一的神面前</a:t>
            </a:r>
            <a:r>
              <a:rPr lang="en-US" sz="4100" kern="100" dirty="0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41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認識並支取神的所是</a:t>
            </a:r>
            <a:endParaRPr lang="en-US" altLang="ja-JP" sz="4100" b="1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1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聖父</a:t>
            </a:r>
            <a:r>
              <a:rPr lang="en-US" altLang="ja-JP" sz="41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</a:t>
            </a:r>
          </a:p>
          <a:p>
            <a:pPr marL="514350" marR="0" indent="-5143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ja-JP" altLang="en-US" sz="41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創造萬有的</a:t>
            </a:r>
            <a:endParaRPr lang="en-US" sz="41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514350" marR="0" indent="-5143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ja-JP" altLang="en-US" sz="41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ja-JP" altLang="en-US" sz="41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使無變有的神</a:t>
            </a:r>
            <a:endParaRPr lang="en-US" altLang="ja-JP" sz="4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indent="-5143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ja-JP" altLang="en-US" sz="41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無所不能</a:t>
            </a:r>
            <a:endParaRPr lang="en-US" sz="41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8CF146-3084-B5F6-D10C-EC629DEC464E}"/>
              </a:ext>
            </a:extLst>
          </p:cNvPr>
          <p:cNvSpPr txBox="1"/>
          <p:nvPr/>
        </p:nvSpPr>
        <p:spPr>
          <a:xfrm>
            <a:off x="4852686" y="357871"/>
            <a:ext cx="672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ㄧ</a:t>
            </a:r>
            <a:r>
              <a:rPr lang="en-US" altLang="zh-CN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神喜歡我們親近祂，轉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向</a:t>
            </a:r>
            <a:r>
              <a:rPr lang="en-US" sz="1800" b="1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1800" b="1" kern="100" dirty="0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, </a:t>
            </a:r>
            <a:r>
              <a:rPr lang="ja-JP" altLang="en-US" sz="1800" b="1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來到祂面前</a:t>
            </a:r>
            <a:r>
              <a:rPr lang="en-US" altLang="ja-JP" sz="1800" b="1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sz="1800" b="1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411E-EA5E-2712-32FF-9D16AF571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7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2D371-99C0-06AA-1D9E-975E92BF5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020" y="490989"/>
            <a:ext cx="11539959" cy="5876021"/>
          </a:xfrm>
        </p:spPr>
        <p:txBody>
          <a:bodyPr>
            <a:norm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2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32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AM.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耶穌來成就這應許</a:t>
            </a:r>
            <a:r>
              <a:rPr lang="en-US" sz="3200" kern="100" dirty="0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 </a:t>
            </a: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宣告祂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是一切的一切,可供我們支取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的所是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我們又真又活的</a:t>
            </a: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基督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1) </a:t>
            </a: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醫治者</a:t>
            </a:r>
            <a:r>
              <a:rPr lang="en-US" sz="3200" kern="100" dirty="0">
                <a:solidFill>
                  <a:srgbClr val="C00000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 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耶和華拉法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祂的名</a:t>
            </a: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受的鞭傷，我們得醫治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2)</a:t>
            </a:r>
            <a:r>
              <a:rPr lang="ja-JP" altLang="en-US" sz="32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我們的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得勝</a:t>
            </a:r>
            <a:r>
              <a:rPr lang="en-US" sz="32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</a:t>
            </a:r>
            <a:r>
              <a:rPr lang="ja-JP" altLang="en-US" sz="32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耶和華尼西</a:t>
            </a:r>
            <a:r>
              <a:rPr lang="en-US" altLang="ja-JP" sz="32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勝過空中執政的、掌權的、管轄這幽暗世界的邪靈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A4F01-7964-4608-6711-768186F6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4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4273D-7FE0-5A5F-E63D-17FF1B973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85" y="853352"/>
            <a:ext cx="11268919" cy="5651620"/>
          </a:xfrm>
        </p:spPr>
        <p:txBody>
          <a:bodyPr>
            <a:norm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5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基督徒得勝之方</a:t>
            </a:r>
            <a:endParaRPr lang="en-US" altLang="ja-JP" sz="35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5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啟示錄 </a:t>
            </a:r>
            <a:r>
              <a:rPr lang="en-US" altLang="ja-JP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12:11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[11] </a:t>
            </a:r>
            <a:r>
              <a:rPr lang="ja-JP" altLang="en-US" sz="3500" kern="10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弟兄勝過牠，是因</a:t>
            </a:r>
            <a:r>
              <a:rPr lang="ja-JP" altLang="en-US" sz="35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羔羊的血</a:t>
            </a:r>
            <a:r>
              <a:rPr lang="ja-JP" altLang="en-US" sz="3500" kern="10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和自己所</a:t>
            </a:r>
            <a:r>
              <a:rPr lang="ja-JP" altLang="en-US" sz="35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見證的道</a:t>
            </a:r>
            <a:r>
              <a:rPr lang="ja-JP" altLang="en-US" sz="3500" kern="10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altLang="ja-JP" sz="3500" kern="100" dirty="0">
              <a:solidFill>
                <a:srgbClr val="0432FF"/>
              </a:solidFill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500" kern="10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他們雖至於死，也不愛惜性命。 </a:t>
            </a:r>
            <a:endParaRPr lang="en-US" altLang="ja-JP" sz="3500" kern="100" dirty="0">
              <a:solidFill>
                <a:srgbClr val="0432FF"/>
              </a:solidFill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>
              <a:buNone/>
            </a:pPr>
            <a:r>
              <a:rPr lang="en-US" altLang="ja-JP" sz="3200" b="1" dirty="0"/>
              <a:t>1</a:t>
            </a:r>
            <a:r>
              <a:rPr lang="ja-JP" altLang="en-US" sz="3200" b="1"/>
              <a:t>）羔羊的寶血</a:t>
            </a:r>
            <a:endParaRPr lang="en-US" altLang="ja-JP" sz="3200" b="1" dirty="0"/>
          </a:p>
          <a:p>
            <a:pPr marL="0" indent="0">
              <a:buNone/>
            </a:pPr>
            <a:r>
              <a:rPr lang="en-US" altLang="ja-JP" sz="3200" b="1" dirty="0"/>
              <a:t>2</a:t>
            </a:r>
            <a:r>
              <a:rPr lang="ja-JP" altLang="en-US" sz="3200" b="1"/>
              <a:t>）見證的道</a:t>
            </a:r>
            <a:endParaRPr lang="en-US" altLang="ja-JP" sz="3200" b="1" dirty="0"/>
          </a:p>
          <a:p>
            <a:pPr marL="0" indent="0">
              <a:buNone/>
            </a:pPr>
            <a:r>
              <a:rPr lang="en-US" sz="3200" b="1" dirty="0"/>
              <a:t>	</a:t>
            </a:r>
            <a:r>
              <a:rPr lang="en-US" altLang="ja-JP" sz="3200" b="1" dirty="0"/>
              <a:t>a) </a:t>
            </a:r>
            <a:r>
              <a:rPr lang="ja-JP" altLang="en-US" sz="3200" b="1"/>
              <a:t>藉著活出主的道</a:t>
            </a:r>
            <a:endParaRPr lang="en-US" altLang="ja-JP" sz="3200" b="1" dirty="0"/>
          </a:p>
          <a:p>
            <a:pPr marL="0" indent="0">
              <a:buNone/>
            </a:pPr>
            <a:r>
              <a:rPr lang="en-US" sz="3200" b="1" dirty="0"/>
              <a:t>	b) </a:t>
            </a:r>
            <a:r>
              <a:rPr lang="ja-JP" altLang="en-US" sz="3200" b="1"/>
              <a:t>藉著宣告，生死在舌頭的權勢之下</a:t>
            </a:r>
            <a:endParaRPr 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F630E-AE9F-3786-A30B-14334D78E6EB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BF356-5AD0-F1B8-9B09-ACA076CB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3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3377-6084-D5C4-B89F-239220C79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27" y="823109"/>
            <a:ext cx="11257346" cy="521178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宣告我是耶穌用血用生命重價買贖回來的孩子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我的靈魂體被耶穌的血洗淨，每一個部位、每一個肢體、每一個細胞都被洗淨買贖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我的身體是神的殿，仇敵沒有地位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復活的耶穌已經勝過一切的邪靈、一切因仇敵攻擊的症狀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無論是疼痛、刺痛的靈、攪擾的靈、不對的感覺、耶穌的血勝過撒旦的攻擊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我們口中要持定、宣告所有的邪靈權勢在</a:t>
            </a:r>
            <a:r>
              <a:rPr lang="en-US" sz="3600" kern="1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〔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</a:t>
            </a:r>
            <a:r>
              <a:rPr lang="en-US" sz="3600" kern="1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〕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身上毫無地位</a:t>
            </a:r>
            <a:r>
              <a:rPr lang="en-US" sz="3600" kern="100" dirty="0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!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E79E9-96C3-8FCC-F55D-42E2BA7C653C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BB4B9-7A02-F0DB-351A-730036DC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8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2467C-1C5A-5387-3372-707E8AA2A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5949"/>
            <a:ext cx="10515600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在我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裡面的基督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受膏者勝過一切裡面外面一切的仇敵</a:t>
            </a:r>
            <a:endParaRPr lang="en-US" sz="3200" kern="100" dirty="0"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我連死都不怕、拒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絕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懼怕的靈、膽怯、軟弱、疼痛、攪擾的靈、靠近我們的身體靈魂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我要宣告耶穌在十架上打破撒旦的頭、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的血洗淨、勝過我一切的罪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羔羊的血勝過仇敵的控告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1FDEF0-4D80-C447-E51A-923D03A73219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C4CB2F-614E-A162-FDB6-63D68F75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0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5D852-962D-9CD0-97C2-A69EE720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282" y="588439"/>
            <a:ext cx="11581435" cy="6004367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5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在上十架</a:t>
            </a:r>
            <a:r>
              <a:rPr lang="ja-JP" altLang="en-US" sz="35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治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死肉體一切權勢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r>
              <a:rPr lang="en-US" sz="3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我已經與基督同死、現在活著的不再是我、乃是基督在我裡面活著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我要穿上全副軍裝、用真理束腰、穿帶上救恩的頭盔、公義的護心鏡、信心的盾牌、平安的福音鞋、手持聖靈的雙刃利劍，勝過、擄掠、捆綁、</a:t>
            </a:r>
            <a:r>
              <a:rPr lang="en-US" sz="35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砍斷仇敵在我個人和家人身上的權勢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我要藏身在基督裡、藏身在至高者的隱密處，耶穌基督是我四圍的盾牌、火城！我裡裡外外要被聖靈、復活基督的靈充滿包圍！我要宣告更深與基督同死、同埋、同復活！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5FDC5-74B2-9C3A-8CA8-70DB5BD579A1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686179-FF40-1CC3-3639-F47873F8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4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573C8-71C6-1379-E530-495E9CDAD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531" y="708949"/>
            <a:ext cx="11458937" cy="54401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我要誇耶穌基督的十架勝過罪性、制死倒空我的己生命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我呼求施恩懇求的靈，進入我的靈魂體，榮耀剛強的靈叫我靈裡（裡面的人剛強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），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聖靈與火焚燒一切卑情下品，聖靈的水與道洗淨我裡裡外外一切思想、情感、情緒、精神領域！我的魂生命因耶穌聖潔的成聖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我的身體是神的殿，有耶穌復活生命的大能！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屬天的醫治和健康，要使我的身體得贖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我誇耶穌基督的十架，除去仇敵一切作為，耶穌不只是代替我的罪，也除掉祖先得罪神遭致（三至四代）一切的咒詛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AF44F6-701C-14D8-8C13-423792DB93FF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961AA-8D22-F283-9E6E-8DA9E5DC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7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2288A-3EF4-590B-250C-C805B6C5E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997" y="588439"/>
            <a:ext cx="11702005" cy="6366076"/>
          </a:xfrm>
        </p:spPr>
        <p:txBody>
          <a:bodyPr>
            <a:normAutofit fontScale="62500" lnSpcReduction="20000"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願復活的基督藉著榮耀剛強的靈，敬畏的靈、耶和華的靈、智慧的靈、謀略的靈、知識的靈、能力的靈，充滿我的靈魂體每一部份，每一細胞都被耶穌基督全然得勝、全然智慧、公義、聖潔、救贖的靈充滿，無論遇到何事，順境、逆境叫萬事互相效力，愛神的人得益處，越來越模塑我成為神兒子的形象、有主生命的性情！</a:t>
            </a:r>
            <a:endParaRPr lang="en-US" sz="5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我要因耶穌基督並</a:t>
            </a:r>
            <a:r>
              <a:rPr lang="en-US" sz="51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釘十架全備的福音</a:t>
            </a:r>
            <a:r>
              <a:rPr lang="en-US" sz="5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 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US" sz="47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稱義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4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(Justification)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、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US" sz="47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成聖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4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(Sanctification)</a:t>
            </a:r>
            <a:r>
              <a:rPr lang="en-US" sz="47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sz="4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US" sz="47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進榮耀</a:t>
            </a:r>
            <a:r>
              <a:rPr lang="en-US" sz="47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4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(Glorification)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endParaRPr lang="en-US" sz="4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US" sz="47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得著神兒子的名份</a:t>
            </a:r>
            <a:r>
              <a:rPr lang="en-US" sz="47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，成為耶穌基督的眾子、男孩子、得勝者，為主得國，用鐵杖轄管</a:t>
            </a:r>
            <a:r>
              <a:rPr lang="en-US" sz="4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(rule and shepherd 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</a:t>
            </a:r>
            <a:r>
              <a:rPr lang="en-US" sz="47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牧養列國，為主得國，願我們在一切的患難中靠主得勝</a:t>
            </a:r>
            <a:r>
              <a:rPr lang="en-US" sz="4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7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4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793CCC-3503-143D-EF13-A5B4B91611D3}"/>
              </a:ext>
            </a:extLst>
          </p:cNvPr>
          <p:cNvSpPr txBox="1"/>
          <p:nvPr/>
        </p:nvSpPr>
        <p:spPr>
          <a:xfrm>
            <a:off x="6681486" y="190381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44338-8BA4-B836-CD11-B83489A8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F90D9-38BF-E4C3-BBFD-3FFD0A771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15" y="944122"/>
            <a:ext cx="11470511" cy="868102"/>
          </a:xfrm>
        </p:spPr>
        <p:txBody>
          <a:bodyPr>
            <a:noAutofit/>
          </a:bodyPr>
          <a:lstStyle/>
          <a:p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希望無論您我經歷和環境，叫我們更多靠近耶穌，親近耶穌，住在主裡面，支取</a:t>
            </a:r>
            <a:r>
              <a:rPr lang="en-US" sz="36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內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住基督的豐盛，更加經歷認識耶穌基督</a:t>
            </a:r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6E76A-2CA7-5617-3AD4-CB6E7595A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177" y="1812224"/>
            <a:ext cx="4914419" cy="4964754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是我們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軟弱時的力量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患難時的安慰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缺乏時的供應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疾病時的醫治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爭戰時的得勝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控告時的稱義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1C7F84-E076-AA61-D29F-B5493854D8C7}"/>
              </a:ext>
            </a:extLst>
          </p:cNvPr>
          <p:cNvSpPr txBox="1">
            <a:spLocks/>
          </p:cNvSpPr>
          <p:nvPr/>
        </p:nvSpPr>
        <p:spPr>
          <a:xfrm>
            <a:off x="5921413" y="1812224"/>
            <a:ext cx="5907913" cy="49647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100" kern="100" dirty="0" err="1"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4100" kern="100" dirty="0" err="1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是我們</a:t>
            </a:r>
            <a:r>
              <a:rPr lang="en-US" sz="4100" kern="100" dirty="0"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: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動蕩時的平安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沒路時的道路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孤單時的朋友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引領路的牧人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困境中的幫助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無可指望時信心的盼望</a:t>
            </a:r>
            <a:r>
              <a:rPr lang="en-US" sz="4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4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4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490687-9CDE-7548-AA5C-3B8E144F17E8}"/>
              </a:ext>
            </a:extLst>
          </p:cNvPr>
          <p:cNvSpPr txBox="1"/>
          <p:nvPr/>
        </p:nvSpPr>
        <p:spPr>
          <a:xfrm>
            <a:off x="6866681" y="0"/>
            <a:ext cx="6094070" cy="39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二</a:t>
            </a:r>
            <a:r>
              <a:rPr lang="en-US" altLang="ja-JP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ja-JP" alt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耶和華的名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AM who I AM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(continued)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E8E6-EC2F-8199-E6A2-BD52A8A1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76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E10CF-F20B-18CA-4BE7-6AD96BF5E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41" y="-161132"/>
            <a:ext cx="10515600" cy="1325563"/>
          </a:xfrm>
        </p:spPr>
        <p:txBody>
          <a:bodyPr>
            <a:norm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b="1"/>
              <a:t>結論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99AF-29E3-D922-E671-40E9C95A0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41" y="1071964"/>
            <a:ext cx="11136684" cy="1428167"/>
          </a:xfrm>
        </p:spPr>
        <p:txBody>
          <a:bodyPr>
            <a:norm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仇敵帶來破壞殺害，耶穌帶來豐盛生命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br>
              <a:rPr lang="en-US" sz="3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一切的豐盛都有形有體的在基督裡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kern="100" dirty="0"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141A-E8D4-F216-BC9B-D4E149594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9A173F-2E22-ADD4-CD5F-B5FAFABD2AA3}"/>
              </a:ext>
            </a:extLst>
          </p:cNvPr>
          <p:cNvSpPr txBox="1"/>
          <p:nvPr/>
        </p:nvSpPr>
        <p:spPr>
          <a:xfrm>
            <a:off x="169762" y="2505576"/>
            <a:ext cx="118216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約翰福音</a:t>
            </a:r>
            <a:r>
              <a:rPr lang="en-US" sz="3200" dirty="0"/>
              <a:t> 10:10 </a:t>
            </a:r>
          </a:p>
          <a:p>
            <a:r>
              <a:rPr lang="en-US" sz="3200" dirty="0">
                <a:solidFill>
                  <a:srgbClr val="0432FF"/>
                </a:solidFill>
              </a:rPr>
              <a:t>[10] </a:t>
            </a:r>
            <a:r>
              <a:rPr lang="en-US" sz="3200" dirty="0" err="1">
                <a:solidFill>
                  <a:srgbClr val="0432FF"/>
                </a:solidFill>
              </a:rPr>
              <a:t>盜賊來，無非要偷竊，殺害，毀壞；我來了，是要叫羊得生命，並且得的更豐盛</a:t>
            </a:r>
            <a:r>
              <a:rPr lang="en-US" sz="3200" dirty="0">
                <a:solidFill>
                  <a:srgbClr val="0432FF"/>
                </a:solidFill>
              </a:rPr>
              <a:t>。</a:t>
            </a:r>
          </a:p>
          <a:p>
            <a:r>
              <a:rPr lang="ja-JP" altLang="en-US" sz="3200"/>
              <a:t>歌羅西書</a:t>
            </a:r>
            <a:r>
              <a:rPr lang="en-US" altLang="ja-JP" sz="3200" dirty="0"/>
              <a:t>2:9</a:t>
            </a:r>
            <a:endParaRPr lang="en-US" sz="3200" dirty="0"/>
          </a:p>
          <a:p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0432FF"/>
                </a:solidFill>
              </a:rPr>
              <a:t>因為神本性一切的豐盛，都有形有體地居住在基督裡面</a:t>
            </a:r>
            <a:endParaRPr lang="en-US" sz="3200" b="1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61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DE1B-ECC3-1595-0536-8F7D2C9F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70" y="131260"/>
            <a:ext cx="10515600" cy="1325563"/>
          </a:xfrm>
        </p:spPr>
        <p:txBody>
          <a:bodyPr/>
          <a:lstStyle/>
          <a:p>
            <a:r>
              <a:rPr lang="ja-JP" altLang="en-US" b="1"/>
              <a:t>結論</a:t>
            </a:r>
            <a:r>
              <a:rPr lang="en-US" altLang="ja-JP" b="1" dirty="0"/>
              <a:t> (continued)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48971-3D68-C47E-ECA6-DD24FD048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283463"/>
            <a:ext cx="5359078" cy="5072887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耶穌是天上的糧食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活水的江河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勝過死亡復活的生命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道路真理生命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賜恩惠、憐恤的主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讓我們一生更多認識基督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的能力何等浩大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5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的愛何等長闊高深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給我們的</a:t>
            </a:r>
            <a:r>
              <a:rPr lang="en-US" sz="35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產</a:t>
            </a: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業和等豐盛的榮耀</a:t>
            </a:r>
            <a:r>
              <a:rPr lang="en-US" sz="35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726CE-A0F3-B69E-18E4-0B5A73E7F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167B-3A16-7F4E-AEF5-67F9AD8A0084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9419B-1D20-F46F-3369-5A615B7094CB}"/>
              </a:ext>
            </a:extLst>
          </p:cNvPr>
          <p:cNvSpPr txBox="1"/>
          <p:nvPr/>
        </p:nvSpPr>
        <p:spPr>
          <a:xfrm>
            <a:off x="5678346" y="1283463"/>
            <a:ext cx="60940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給我們在基督裡的地位超過一切執政的、掌權的、管轄這幽暗世界的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是和平的君！永在的父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是被殺的羔羊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坐寶座的羔羊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！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願我們一生更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認識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，好叫我們今生永世都把頌讚、尊貴、榮耀都歸給這位坐寶座的主耶穌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559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1131</Words>
  <Application>Microsoft Macintosh PowerPoint</Application>
  <PresentationFormat>Widescreen</PresentationFormat>
  <Paragraphs>137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Gothic</vt:lpstr>
      <vt:lpstr>Yu Gothic</vt:lpstr>
      <vt:lpstr>Arial</vt:lpstr>
      <vt:lpstr>Calibri</vt:lpstr>
      <vt:lpstr>Calibri Light</vt:lpstr>
      <vt:lpstr>Cambria Math</vt:lpstr>
      <vt:lpstr>Office Theme</vt:lpstr>
      <vt:lpstr> 更多認識基督</vt:lpstr>
      <vt:lpstr>前言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希望無論您我經歷和環境，叫我們更多靠近耶穌，親近耶穌，住在主裡面，支取內住基督的豐盛，更加經歷認識耶穌基督 </vt:lpstr>
      <vt:lpstr>結論</vt:lpstr>
      <vt:lpstr>結論 (continued)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更多認識基督</dc:title>
  <dc:creator>Cheng, Shyueh-rwong C</dc:creator>
  <cp:lastModifiedBy>Cheng, Shyueh-rwong C</cp:lastModifiedBy>
  <cp:revision>1</cp:revision>
  <dcterms:created xsi:type="dcterms:W3CDTF">2025-05-25T12:15:37Z</dcterms:created>
  <dcterms:modified xsi:type="dcterms:W3CDTF">2025-05-25T14:07:38Z</dcterms:modified>
</cp:coreProperties>
</file>