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89" r:id="rId3"/>
    <p:sldId id="273" r:id="rId4"/>
    <p:sldId id="269" r:id="rId5"/>
    <p:sldId id="270" r:id="rId6"/>
    <p:sldId id="271" r:id="rId7"/>
    <p:sldId id="287" r:id="rId8"/>
    <p:sldId id="276" r:id="rId9"/>
    <p:sldId id="293" r:id="rId10"/>
    <p:sldId id="294" r:id="rId11"/>
    <p:sldId id="290" r:id="rId12"/>
    <p:sldId id="291" r:id="rId13"/>
    <p:sldId id="274" r:id="rId14"/>
    <p:sldId id="260" r:id="rId15"/>
    <p:sldId id="277" r:id="rId16"/>
    <p:sldId id="296" r:id="rId17"/>
    <p:sldId id="297" r:id="rId18"/>
    <p:sldId id="279" r:id="rId19"/>
    <p:sldId id="288" r:id="rId20"/>
    <p:sldId id="280" r:id="rId21"/>
    <p:sldId id="283" r:id="rId22"/>
    <p:sldId id="284" r:id="rId23"/>
    <p:sldId id="281" r:id="rId24"/>
    <p:sldId id="285" r:id="rId25"/>
    <p:sldId id="286" r:id="rId26"/>
    <p:sldId id="275" r:id="rId27"/>
    <p:sldId id="292" r:id="rId28"/>
    <p:sldId id="295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3955"/>
    <p:restoredTop sz="94663"/>
  </p:normalViewPr>
  <p:slideViewPr>
    <p:cSldViewPr snapToGrid="0">
      <p:cViewPr varScale="1">
        <p:scale>
          <a:sx n="135" d="100"/>
          <a:sy n="135" d="100"/>
        </p:scale>
        <p:origin x="62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DBE46A-8A45-174F-A6CB-D20EFE903841}" type="datetimeFigureOut">
              <a:rPr lang="en-US" smtClean="0"/>
              <a:t>5/26/25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97BCF7-D96A-A64B-ADDA-E19CC3630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471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7BCF7-D96A-A64B-ADDA-E19CC3630E6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960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3BF48-88A5-9049-C1FF-80C6B44F1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B0835C-F75E-86B7-17B0-A88F63CCA1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823805-6AF8-324B-8A97-1C4C34A38C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C321EA-6BF0-7491-CFC9-D35FCD383A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7BCF7-D96A-A64B-ADDA-E19CC3630E6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5807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97430-508A-2F0C-936E-9CA960D2F7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2788BC-6C64-18E9-FC26-6DE5CF6316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FF5CB8-2F78-0469-D583-80DAC9872A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59000F-A216-8924-26BA-DC4E3133DA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7BCF7-D96A-A64B-ADDA-E19CC3630E6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9779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73C7A-0187-746B-93A7-5F86CE539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BF5416-4072-2BDA-66FE-1E3053A11B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0B8660-A456-F2A5-6AD7-0584242D63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73AC44-ED21-2ACC-7A52-3CE19860FE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7BCF7-D96A-A64B-ADDA-E19CC3630E6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8777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3DDB40-C5A7-5408-62D8-88ED5E0F8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855C19-E3E0-7C38-82AE-967F73EB05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A94343-9356-BCB1-3191-A8C7E47D66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E28F55-466D-C606-89D9-992902BF73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7BCF7-D96A-A64B-ADDA-E19CC3630E6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2025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7BCF7-D96A-A64B-ADDA-E19CC3630E6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4336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CE64FF-FAEF-E26C-AB0C-881A4D988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C60054-8214-FD86-BD8B-700AC66D92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F15F89-44AF-BA19-D0C0-B7432224F1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7665B2-1F56-E0C3-7F77-C41D11C89E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7BCF7-D96A-A64B-ADDA-E19CC3630E6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0806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1C5655-6C57-FB99-3D64-408414820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35BADB-EAA2-288D-BA37-68300905D0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8BB684-E185-58D9-8080-951CE1D6B6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56FB2E-74FF-6597-B706-E8FC22D7F3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7BCF7-D96A-A64B-ADDA-E19CC3630E6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740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7BCF7-D96A-A64B-ADDA-E19CC3630E6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4531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E8EC1C-4BAB-E0ED-2DF8-6D8AC5AD5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B4D787-5B8C-58B7-42B8-1796EB289E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F51DAF-3D29-CCBB-8E6D-E511C688F6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3C9D91-3DA2-FD7B-65E4-824594A872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7BCF7-D96A-A64B-ADDA-E19CC3630E6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9392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21EF64-1065-FF2F-EED8-397E1906F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99F90E-072E-06F2-65A0-C8F695A665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D5E3EC-F079-57DE-B41B-C57DD9F10E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984015-3C00-492D-9F1A-8D66A313BD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7BCF7-D96A-A64B-ADDA-E19CC3630E6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344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408CE-E68B-6782-2B0A-A8410BC0A0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93C442-9067-3F07-FC64-340017D08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8B1CEA-5D29-0641-4AB1-43A4DA11F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654FC-9C11-6342-A460-4F59F705466A}" type="datetimeFigureOut">
              <a:rPr lang="en-US" smtClean="0"/>
              <a:t>5/26/25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5F2FBC-4D2D-462F-4C00-8B50D4DDF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69339B-2F59-FA57-30D0-1A66BA496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899B-66AF-314C-83A8-2AD1D3DD5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109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1AADB-5151-491E-DEBA-28516751F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D91314-4BAB-967B-DE6D-7D1F10E87B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8D1638-C141-317E-D80A-0F9DE4E7F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654FC-9C11-6342-A460-4F59F705466A}" type="datetimeFigureOut">
              <a:rPr lang="en-US" smtClean="0"/>
              <a:t>5/26/25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F54FEA-ADE9-8129-A32B-35F73E5D5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879A55-FE63-52F2-BAC7-3E8B0C32A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899B-66AF-314C-83A8-2AD1D3DD5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850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4CE14-2B60-F220-6CD5-7E72CF73F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D3C5CD-9D29-8B43-B264-0D2414BFC7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812CFD-0DB5-000F-D1AC-50ECDDE95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654FC-9C11-6342-A460-4F59F705466A}" type="datetimeFigureOut">
              <a:rPr lang="en-US" smtClean="0"/>
              <a:t>5/26/25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887C78-E3D5-096F-CE12-51C15BE84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80472D-9CA7-748E-B22D-E7205A78B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899B-66AF-314C-83A8-2AD1D3DD5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512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45063-7989-B7B1-BA5F-F3D05EADA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478133-9AE7-C287-B022-DDC917FC22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6F91A1-F219-291C-5EC7-5DF5E3BE64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EAE603-44AA-B8CD-1569-0ECF143F9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654FC-9C11-6342-A460-4F59F705466A}" type="datetimeFigureOut">
              <a:rPr lang="en-US" smtClean="0"/>
              <a:t>5/26/25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9B8014-E1F2-1F80-EA97-DE7361CDF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7C5226-D114-B0CF-9423-D572B4F0B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899B-66AF-314C-83A8-2AD1D3DD5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581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651F0-1754-604A-F1FD-3E16C9942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A8ECBE-3116-45CE-9C6A-87820747F9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ACAAB0-F483-3DBF-E6C2-CDCB78EABC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DA6EB8-E5E8-E1EE-EBA2-294C0D6C53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BDD175-3B72-5C67-A306-3AF61CB9AD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7136FE-1887-BDBB-4431-AC8E4BC32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654FC-9C11-6342-A460-4F59F705466A}" type="datetimeFigureOut">
              <a:rPr lang="en-US" smtClean="0"/>
              <a:t>5/26/25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34FB0F-D9AD-5EB3-AD5A-3FF83581B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EC1100-FCF8-B6E9-296D-B4E79DC9C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899B-66AF-314C-83A8-2AD1D3DD5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683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920D6-D6A1-819A-6A06-D93D038DC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D4D89D-7BEA-1E97-167A-1A401C2F8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654FC-9C11-6342-A460-4F59F705466A}" type="datetimeFigureOut">
              <a:rPr lang="en-US" smtClean="0"/>
              <a:t>5/26/25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042131-CE5C-31D4-038A-B842EF7A9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EE5D22-6EBE-E01F-5BBA-EA96EC656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899B-66AF-314C-83A8-2AD1D3DD5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409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D2D070-C8D5-4B11-2992-D551531D7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654FC-9C11-6342-A460-4F59F705466A}" type="datetimeFigureOut">
              <a:rPr lang="en-US" smtClean="0"/>
              <a:t>5/26/25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CA3F96-F664-934C-F734-2EDB75187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1A2439-7A4C-41F4-1583-CDA442FD6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899B-66AF-314C-83A8-2AD1D3DD5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68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99933-6B7D-DC39-9CD1-3624ABC81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EB644B-E3FF-4C23-AEF9-44E262A5B0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DDA4B2-53F5-B0B3-1C73-E3D76A1663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3D27DF-F57B-1738-F04A-7FA34A180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654FC-9C11-6342-A460-4F59F705466A}" type="datetimeFigureOut">
              <a:rPr lang="en-US" smtClean="0"/>
              <a:t>5/26/25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354F42-1641-1771-F987-69C647BB6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25729A-7088-E87E-F827-D44DE2347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899B-66AF-314C-83A8-2AD1D3DD5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120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4D6CD-3497-3EE7-45C9-937DF16D6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394D5A7-8696-A395-50B3-16F1973A3B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EDC002-BDA9-109B-F073-A52A1DFD46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769BDB-C7C1-9047-D0A0-A3FB0CE2C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654FC-9C11-6342-A460-4F59F705466A}" type="datetimeFigureOut">
              <a:rPr lang="en-US" smtClean="0"/>
              <a:t>5/26/25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2AC0DB-CCD8-635F-6638-E8E0B3437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F049AD-DBAE-2C04-36F4-97DFA5937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899B-66AF-314C-83A8-2AD1D3DD5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696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C8D4F-2A4D-BD80-96AA-6F7E4B9F2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C1D1F6-4EDB-E383-92B3-5C4FCCF12A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F2107B-FF33-22ED-8023-3E9F78919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654FC-9C11-6342-A460-4F59F705466A}" type="datetimeFigureOut">
              <a:rPr lang="en-US" smtClean="0"/>
              <a:t>5/26/25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08CBA9-274A-474B-2E67-AE6802C23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5A253D-08A3-DC3D-1DCC-19E91B823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899B-66AF-314C-83A8-2AD1D3DD5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866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AB7CC0B-96D1-4E3B-0A06-4422665AF0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2D935C-E469-3AEE-B415-07C86924A6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AD03CC-69D2-49FA-1FC8-D687E18B1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654FC-9C11-6342-A460-4F59F705466A}" type="datetimeFigureOut">
              <a:rPr lang="en-US" smtClean="0"/>
              <a:t>5/26/25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3DECB6-53C3-088A-591A-839875886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EC618A-2A58-2E79-7C0C-73F604A7A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899B-66AF-314C-83A8-2AD1D3DD5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152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04F3BE-CE00-1CB3-CC8C-CF0504349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5DF367-8311-3BD3-EC56-365FDC46BE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7DD711-203F-AAE0-596E-2874E0E3BD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A654FC-9C11-6342-A460-4F59F705466A}" type="datetimeFigureOut">
              <a:rPr lang="en-US" smtClean="0"/>
              <a:t>5/26/25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7E9110-CC2C-9F07-9EBF-13367358D8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CC3490-191B-0421-06E0-DE163BBBB5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10899B-66AF-314C-83A8-2AD1D3DD5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079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ADB99-882A-FCCE-7DA6-0377A96603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4419" y="2528717"/>
            <a:ext cx="10448919" cy="1004820"/>
          </a:xfrm>
        </p:spPr>
        <p:txBody>
          <a:bodyPr>
            <a:normAutofit fontScale="90000"/>
          </a:bodyPr>
          <a:lstStyle/>
          <a:p>
            <a:br>
              <a:rPr lang="en-US" b="1" dirty="0">
                <a:latin typeface="+mn-ea"/>
                <a:ea typeface="+mn-ea"/>
              </a:rPr>
            </a:br>
            <a:r>
              <a:rPr lang="ja-JP" altLang="en-US" b="1">
                <a:latin typeface="+mn-ea"/>
                <a:ea typeface="+mn-ea"/>
                <a:cs typeface="Arial Narrow" panose="020B0604020202020204" pitchFamily="34" charset="0"/>
              </a:rPr>
              <a:t>神向你所要的是甚麼</a:t>
            </a:r>
            <a:r>
              <a:rPr lang="en-US" altLang="ja-JP" b="1" dirty="0">
                <a:latin typeface="+mn-ea"/>
                <a:ea typeface="+mn-ea"/>
                <a:cs typeface="Arial Narrow" panose="020B0604020202020204" pitchFamily="34" charset="0"/>
              </a:rPr>
              <a:t> ?</a:t>
            </a:r>
            <a:br>
              <a:rPr lang="en-US" altLang="ja-JP" b="1" dirty="0">
                <a:latin typeface="+mn-ea"/>
                <a:ea typeface="+mn-ea"/>
                <a:cs typeface="Arial Narrow" panose="020B0604020202020204" pitchFamily="34" charset="0"/>
              </a:rPr>
            </a:br>
            <a:br>
              <a:rPr lang="en-US" altLang="ja-JP" b="1" dirty="0">
                <a:latin typeface="+mn-ea"/>
                <a:ea typeface="+mn-ea"/>
                <a:cs typeface="Arial Narrow" panose="020B0604020202020204" pitchFamily="34" charset="0"/>
              </a:rPr>
            </a:br>
            <a:r>
              <a:rPr lang="en-US" dirty="0">
                <a:latin typeface="+mn-ea"/>
                <a:ea typeface="+mn-ea"/>
              </a:rPr>
              <a:t>What does God require of us 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A60764-1F56-C87D-A8C4-349A98B9A5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2031" y="4625660"/>
            <a:ext cx="9453696" cy="1678515"/>
          </a:xfrm>
        </p:spPr>
        <p:txBody>
          <a:bodyPr>
            <a:normAutofit/>
          </a:bodyPr>
          <a:lstStyle/>
          <a:p>
            <a:r>
              <a:rPr lang="en-US" sz="4000" dirty="0"/>
              <a:t>06/01/2025</a:t>
            </a:r>
          </a:p>
        </p:txBody>
      </p:sp>
    </p:spTree>
    <p:extLst>
      <p:ext uri="{BB962C8B-B14F-4D97-AF65-F5344CB8AC3E}">
        <p14:creationId xmlns:p14="http://schemas.microsoft.com/office/powerpoint/2010/main" val="1121392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5C948-9665-5D40-B5C0-02F915B32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13591-AD5E-D4AC-BD75-1334ACF13B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1721" y="2194088"/>
            <a:ext cx="9144000" cy="1004820"/>
          </a:xfrm>
        </p:spPr>
        <p:txBody>
          <a:bodyPr>
            <a:normAutofit fontScale="90000"/>
          </a:bodyPr>
          <a:lstStyle/>
          <a:p>
            <a:br>
              <a:rPr lang="en-US" b="1" dirty="0">
                <a:latin typeface="+mn-ea"/>
                <a:ea typeface="+mn-ea"/>
              </a:rPr>
            </a:br>
            <a:r>
              <a:rPr lang="ja-JP" altLang="en-US" b="1">
                <a:latin typeface="+mn-ea"/>
                <a:ea typeface="+mn-ea"/>
                <a:cs typeface="Arial Narrow" panose="020B0604020202020204" pitchFamily="34" charset="0"/>
              </a:rPr>
              <a:t>神向你所要的是甚麼</a:t>
            </a:r>
            <a:r>
              <a:rPr lang="en-US" altLang="ja-JP" b="1" dirty="0">
                <a:latin typeface="+mn-ea"/>
                <a:ea typeface="+mn-ea"/>
                <a:cs typeface="Arial Narrow" panose="020B0604020202020204" pitchFamily="34" charset="0"/>
              </a:rPr>
              <a:t> ?</a:t>
            </a:r>
            <a:endParaRPr lang="en-US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16962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890E8-39FE-3FD9-6260-CE907EC49A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189BD-5DF8-6BFE-C198-B7825D24B7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8392" y="351125"/>
            <a:ext cx="10033262" cy="100482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+mn-lt"/>
              </a:rPr>
              <a:t>What does God require of us 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78F2D4-6FAE-365F-81F4-8F72A8B232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5786" y="2095305"/>
            <a:ext cx="11300428" cy="4296067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AutoNum type="arabicParenR"/>
            </a:pPr>
            <a:r>
              <a:rPr lang="ja-JP" altLang="en-US" sz="3600" b="1">
                <a:latin typeface="+mn-ea"/>
                <a:cs typeface="Arial Narrow" panose="020B0604020202020204" pitchFamily="34" charset="0"/>
              </a:rPr>
              <a:t>申命記 </a:t>
            </a:r>
            <a:r>
              <a:rPr lang="en-US" altLang="ja-JP" sz="3600" b="1" dirty="0">
                <a:latin typeface="+mn-ea"/>
                <a:cs typeface="Arial Narrow" panose="020B0604020202020204" pitchFamily="34" charset="0"/>
              </a:rPr>
              <a:t>10: </a:t>
            </a:r>
            <a:r>
              <a:rPr lang="en-US" sz="3600" dirty="0">
                <a:latin typeface="Aptos Narrow" panose="020B0004020202020204" pitchFamily="34" charset="0"/>
              </a:rPr>
              <a:t>Fear the LORD your God, walk in all his ways, love him, etc.</a:t>
            </a:r>
          </a:p>
          <a:p>
            <a:pPr marL="457200" indent="-457200" algn="l">
              <a:buFont typeface="Arial" panose="020B0604020202020204" pitchFamily="34" charset="0"/>
              <a:buAutoNum type="arabicParenR"/>
            </a:pPr>
            <a:r>
              <a:rPr lang="ja-JP" altLang="en-US" sz="3600" b="1"/>
              <a:t>彌迦書 </a:t>
            </a:r>
            <a:r>
              <a:rPr lang="en-US" altLang="ja-JP" sz="3600" b="1" dirty="0"/>
              <a:t>6: </a:t>
            </a:r>
            <a:r>
              <a:rPr lang="en-US" sz="3600" dirty="0">
                <a:latin typeface="Aptos Narrow" panose="020B0004020202020204" pitchFamily="34" charset="0"/>
              </a:rPr>
              <a:t>Do justice, love kindness, and  walk humbly with your God</a:t>
            </a:r>
          </a:p>
          <a:p>
            <a:pPr marL="457200" indent="-457200" algn="l">
              <a:buFont typeface="Arial" panose="020B0604020202020204" pitchFamily="34" charset="0"/>
              <a:buAutoNum type="arabicParenR"/>
            </a:pPr>
            <a:r>
              <a:rPr lang="ja-JP" altLang="en-US" sz="3600" b="1">
                <a:latin typeface="+mn-ea"/>
              </a:rPr>
              <a:t>馬可福音 </a:t>
            </a:r>
            <a:r>
              <a:rPr lang="en-US" altLang="ja-JP" sz="3600" b="1" dirty="0">
                <a:latin typeface="+mn-ea"/>
              </a:rPr>
              <a:t>12: </a:t>
            </a:r>
            <a:r>
              <a:rPr lang="en-US" altLang="ja-JP" sz="3600" dirty="0">
                <a:latin typeface="Aptos Narrow" panose="020B0004020202020204" pitchFamily="34" charset="0"/>
              </a:rPr>
              <a:t>Love is the summary of law</a:t>
            </a:r>
          </a:p>
          <a:p>
            <a:pPr marL="457200" indent="-457200" algn="l">
              <a:buFont typeface="Arial" panose="020B0604020202020204" pitchFamily="34" charset="0"/>
              <a:buAutoNum type="arabicParenR"/>
            </a:pPr>
            <a:r>
              <a:rPr lang="ja-JP" altLang="en-US" sz="3600" b="1">
                <a:latin typeface="+mn-ea"/>
              </a:rPr>
              <a:t>羅馬書 </a:t>
            </a:r>
            <a:r>
              <a:rPr lang="en-US" altLang="ja-JP" sz="3600" b="1" dirty="0">
                <a:latin typeface="+mn-ea"/>
              </a:rPr>
              <a:t>8 &amp; </a:t>
            </a:r>
            <a:r>
              <a:rPr lang="ja-JP" altLang="en-US" sz="3600" b="1">
                <a:latin typeface="+mn-ea"/>
              </a:rPr>
              <a:t>以弗所書 </a:t>
            </a:r>
            <a:r>
              <a:rPr lang="en-US" altLang="ja-JP" sz="3600" b="1" dirty="0">
                <a:latin typeface="+mn-ea"/>
              </a:rPr>
              <a:t>4: </a:t>
            </a:r>
            <a:r>
              <a:rPr lang="en-US" altLang="ja-JP" sz="3600" dirty="0">
                <a:latin typeface="Arial" panose="020B0604020202020204" pitchFamily="34" charset="0"/>
                <a:cs typeface="Arial" panose="020B0604020202020204" pitchFamily="34" charset="0"/>
              </a:rPr>
              <a:t>Mature Christ likeness</a:t>
            </a:r>
          </a:p>
          <a:p>
            <a:pPr marL="457200" indent="-457200" algn="l">
              <a:buAutoNum type="arabicParenR"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825371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968FF-3DEB-194B-809D-C018A3B77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F1A04-BEBA-BE9E-00A9-B38F565C25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339" y="81816"/>
            <a:ext cx="11781322" cy="983413"/>
          </a:xfrm>
        </p:spPr>
        <p:txBody>
          <a:bodyPr>
            <a:normAutofit/>
          </a:bodyPr>
          <a:lstStyle/>
          <a:p>
            <a:pPr algn="l"/>
            <a:r>
              <a:rPr lang="en-US" altLang="ja-JP" sz="4000" b="1" dirty="0">
                <a:latin typeface="+mn-ea"/>
                <a:ea typeface="+mn-ea"/>
                <a:cs typeface="Arial Narrow" panose="020B0604020202020204" pitchFamily="34" charset="0"/>
              </a:rPr>
              <a:t>1)</a:t>
            </a:r>
            <a:r>
              <a:rPr lang="ja-JP" altLang="en-US" sz="4000" b="1">
                <a:latin typeface="+mn-ea"/>
                <a:ea typeface="+mn-ea"/>
                <a:cs typeface="Arial Narrow" panose="020B0604020202020204" pitchFamily="34" charset="0"/>
              </a:rPr>
              <a:t>申命記 </a:t>
            </a:r>
            <a:r>
              <a:rPr lang="en-US" altLang="ja-JP" sz="4000" b="1" dirty="0">
                <a:latin typeface="+mn-ea"/>
                <a:ea typeface="+mn-ea"/>
                <a:cs typeface="Arial Narrow" panose="020B0604020202020204" pitchFamily="34" charset="0"/>
              </a:rPr>
              <a:t>10, </a:t>
            </a:r>
            <a:r>
              <a:rPr lang="ja-JP" altLang="en-US" sz="4000" b="1">
                <a:latin typeface="+mn-ea"/>
                <a:ea typeface="+mn-ea"/>
                <a:cs typeface="Arial Narrow" panose="020B0604020202020204" pitchFamily="34" charset="0"/>
              </a:rPr>
              <a:t>耶和華你神向你所要的是甚麼呢</a:t>
            </a:r>
            <a:r>
              <a:rPr lang="en-US" altLang="ja-JP" sz="4000" b="1" dirty="0">
                <a:latin typeface="+mn-ea"/>
                <a:ea typeface="+mn-ea"/>
                <a:cs typeface="Arial Narrow" panose="020B0604020202020204" pitchFamily="34" charset="0"/>
              </a:rPr>
              <a:t>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92E992-E82D-A452-4CE1-6F24E71D49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316" y="1828111"/>
            <a:ext cx="11951368" cy="4600970"/>
          </a:xfrm>
        </p:spPr>
        <p:txBody>
          <a:bodyPr>
            <a:normAutofit/>
          </a:bodyPr>
          <a:lstStyle/>
          <a:p>
            <a:pPr algn="l"/>
            <a:r>
              <a:rPr lang="ja-JP" altLang="en-US" sz="3200" b="1">
                <a:latin typeface="+mn-ea"/>
                <a:cs typeface="Arial Narrow" panose="020B0604020202020204" pitchFamily="34" charset="0"/>
              </a:rPr>
              <a:t>申命記 </a:t>
            </a:r>
            <a:r>
              <a:rPr lang="en-US" altLang="ja-JP" sz="3200" b="1" dirty="0">
                <a:latin typeface="+mn-ea"/>
                <a:cs typeface="Arial Narrow" panose="020B0604020202020204" pitchFamily="34" charset="0"/>
              </a:rPr>
              <a:t>10</a:t>
            </a:r>
          </a:p>
          <a:p>
            <a:pPr algn="l"/>
            <a:r>
              <a:rPr lang="en-US" altLang="ja-JP" sz="3200" dirty="0">
                <a:latin typeface="+mn-ea"/>
                <a:cs typeface="Arial Narrow" panose="020B0604020202020204" pitchFamily="34" charset="0"/>
              </a:rPr>
              <a:t>12 </a:t>
            </a:r>
            <a:r>
              <a:rPr lang="ja-JP" altLang="en-US" sz="3200">
                <a:latin typeface="+mn-ea"/>
                <a:cs typeface="Arial Narrow" panose="020B0604020202020204" pitchFamily="34" charset="0"/>
              </a:rPr>
              <a:t>以色列阿，現在</a:t>
            </a:r>
            <a:r>
              <a:rPr lang="ja-JP" altLang="en-US" sz="3200">
                <a:highlight>
                  <a:srgbClr val="FFFF00"/>
                </a:highlight>
                <a:latin typeface="+mn-ea"/>
                <a:cs typeface="Arial Narrow" panose="020B0604020202020204" pitchFamily="34" charset="0"/>
              </a:rPr>
              <a:t>耶和華你神向你所要的是甚麼呢</a:t>
            </a:r>
            <a:r>
              <a:rPr lang="ja-JP" altLang="en-US" sz="3200">
                <a:latin typeface="+mn-ea"/>
                <a:cs typeface="Arial Narrow" panose="020B0604020202020204" pitchFamily="34" charset="0"/>
              </a:rPr>
              <a:t>，</a:t>
            </a:r>
            <a:r>
              <a:rPr lang="ja-JP" altLang="en-US" sz="3200" b="1">
                <a:solidFill>
                  <a:srgbClr val="FF0000"/>
                </a:solidFill>
                <a:highlight>
                  <a:srgbClr val="FFFF00"/>
                </a:highlight>
                <a:latin typeface="+mn-ea"/>
                <a:cs typeface="Arial Narrow" panose="020B0604020202020204" pitchFamily="34" charset="0"/>
              </a:rPr>
              <a:t>只要你敬畏耶和華你的神，遵行他的道，愛他，盡心盡性事奉他</a:t>
            </a:r>
            <a:r>
              <a:rPr lang="ja-JP" altLang="en-US" sz="3200">
                <a:latin typeface="+mn-ea"/>
                <a:cs typeface="Arial Narrow" panose="020B0604020202020204" pitchFamily="34" charset="0"/>
              </a:rPr>
              <a:t>，</a:t>
            </a:r>
            <a:endParaRPr lang="en-US" altLang="ja-JP" sz="3200" dirty="0">
              <a:latin typeface="+mn-ea"/>
              <a:cs typeface="Arial Narrow" panose="020B0604020202020204" pitchFamily="34" charset="0"/>
            </a:endParaRPr>
          </a:p>
          <a:p>
            <a:pPr algn="l"/>
            <a:r>
              <a:rPr lang="en-US" altLang="ja-JP" sz="3200" dirty="0">
                <a:latin typeface="+mn-ea"/>
                <a:cs typeface="Arial Narrow" panose="020B0604020202020204" pitchFamily="34" charset="0"/>
              </a:rPr>
              <a:t>13 </a:t>
            </a:r>
            <a:r>
              <a:rPr lang="ja-JP" altLang="en-US" sz="3200">
                <a:latin typeface="+mn-ea"/>
                <a:cs typeface="Arial Narrow" panose="020B0604020202020204" pitchFamily="34" charset="0"/>
              </a:rPr>
              <a:t>遵守他的誡命，律例，就是我今日所吩咐你的，為要叫你得福。</a:t>
            </a:r>
            <a:endParaRPr lang="en-US" altLang="ja-JP" sz="3200" dirty="0">
              <a:latin typeface="+mn-ea"/>
              <a:cs typeface="Arial Narrow" panose="020B0604020202020204" pitchFamily="34" charset="0"/>
            </a:endParaRPr>
          </a:p>
          <a:p>
            <a:pPr algn="l"/>
            <a:r>
              <a:rPr lang="en-US" altLang="ja-JP" sz="3200" dirty="0">
                <a:latin typeface="+mn-ea"/>
                <a:cs typeface="Arial Narrow" panose="020B0604020202020204" pitchFamily="34" charset="0"/>
              </a:rPr>
              <a:t>16 </a:t>
            </a:r>
            <a:r>
              <a:rPr lang="ja-JP" altLang="en-US" sz="3200">
                <a:latin typeface="+mn-ea"/>
                <a:cs typeface="Arial Narrow" panose="020B0604020202020204" pitchFamily="34" charset="0"/>
              </a:rPr>
              <a:t>所以你們要將心裡的污穢除掉。不可再硬著頸項。</a:t>
            </a:r>
            <a:endParaRPr lang="en-US" altLang="ja-JP" sz="3200" dirty="0">
              <a:latin typeface="+mn-ea"/>
              <a:cs typeface="Arial Narrow" panose="020B0604020202020204" pitchFamily="34" charset="0"/>
            </a:endParaRPr>
          </a:p>
          <a:p>
            <a:pPr algn="l"/>
            <a:r>
              <a:rPr lang="en-US" altLang="ja-JP" sz="3200" dirty="0">
                <a:latin typeface="+mn-ea"/>
                <a:cs typeface="Arial Narrow" panose="020B0604020202020204" pitchFamily="34" charset="0"/>
              </a:rPr>
              <a:t>17 </a:t>
            </a:r>
            <a:r>
              <a:rPr lang="ja-JP" altLang="en-US" sz="3200">
                <a:latin typeface="+mn-ea"/>
                <a:cs typeface="Arial Narrow" panose="020B0604020202020204" pitchFamily="34" charset="0"/>
              </a:rPr>
              <a:t>因為耶和華你們的神他是萬神之神，萬主之主，至大的神，大有能力，大而可畏，不以貌取人，也不受賄賂。</a:t>
            </a:r>
          </a:p>
        </p:txBody>
      </p:sp>
    </p:spTree>
    <p:extLst>
      <p:ext uri="{BB962C8B-B14F-4D97-AF65-F5344CB8AC3E}">
        <p14:creationId xmlns:p14="http://schemas.microsoft.com/office/powerpoint/2010/main" val="4140381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EA7E13-8D61-0DC9-9944-51FC6B1FB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CA7BF-C285-1604-C01E-99527BE0F2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0632" y="81816"/>
            <a:ext cx="11655995" cy="945706"/>
          </a:xfrm>
        </p:spPr>
        <p:txBody>
          <a:bodyPr>
            <a:normAutofit/>
          </a:bodyPr>
          <a:lstStyle/>
          <a:p>
            <a:pPr algn="l"/>
            <a:r>
              <a:rPr lang="en-US" altLang="ja-JP" sz="4000" b="1" dirty="0">
                <a:latin typeface="+mn-ea"/>
                <a:ea typeface="+mn-ea"/>
              </a:rPr>
              <a:t>2) </a:t>
            </a:r>
            <a:r>
              <a:rPr lang="ja-JP" altLang="en-US" sz="4000" b="1">
                <a:latin typeface="+mn-ea"/>
                <a:ea typeface="+mn-ea"/>
              </a:rPr>
              <a:t>彌迦書 </a:t>
            </a:r>
            <a:r>
              <a:rPr lang="en-US" altLang="ja-JP" sz="4000" b="1" dirty="0">
                <a:latin typeface="+mn-ea"/>
                <a:ea typeface="+mn-ea"/>
              </a:rPr>
              <a:t>6,</a:t>
            </a:r>
            <a:r>
              <a:rPr lang="ja-JP" altLang="en-US" sz="4000" b="1">
                <a:latin typeface="+mn-ea"/>
                <a:ea typeface="+mn-ea"/>
              </a:rPr>
              <a:t>他向你所要的是甚麼呢</a:t>
            </a:r>
            <a:r>
              <a:rPr lang="en-US" altLang="ja-JP" sz="4000" b="1" dirty="0">
                <a:latin typeface="+mn-ea"/>
                <a:ea typeface="+mn-ea"/>
              </a:rPr>
              <a:t> ?</a:t>
            </a:r>
            <a:endParaRPr lang="en-US" sz="4000" b="1" dirty="0">
              <a:latin typeface="+mn-ea"/>
              <a:ea typeface="+mn-ea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4A39D5-AC65-DB32-E27B-0B47F746FB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0632" y="1234222"/>
            <a:ext cx="11781322" cy="5541962"/>
          </a:xfrm>
        </p:spPr>
        <p:txBody>
          <a:bodyPr>
            <a:normAutofit/>
          </a:bodyPr>
          <a:lstStyle/>
          <a:p>
            <a:pPr algn="l"/>
            <a:r>
              <a:rPr lang="ja-JP" altLang="en-US" sz="3200" b="1"/>
              <a:t>彌迦書 </a:t>
            </a:r>
            <a:r>
              <a:rPr lang="en-US" altLang="ja-JP" sz="3200" b="1" dirty="0"/>
              <a:t>6</a:t>
            </a:r>
          </a:p>
          <a:p>
            <a:pPr algn="l"/>
            <a:r>
              <a:rPr lang="en-US" altLang="ja-JP" sz="3200" dirty="0"/>
              <a:t>6 </a:t>
            </a:r>
            <a:r>
              <a:rPr lang="ja-JP" altLang="en-US" sz="3200"/>
              <a:t>我朝見耶和華，在至高神面前跪拜，當獻上甚麼呢。豈可獻一歲的牛犢為燔祭麼。</a:t>
            </a:r>
            <a:endParaRPr lang="en-US" altLang="ja-JP" sz="3200" dirty="0"/>
          </a:p>
          <a:p>
            <a:pPr algn="l"/>
            <a:r>
              <a:rPr lang="en-US" altLang="ja-JP" sz="3200" dirty="0"/>
              <a:t>7 </a:t>
            </a:r>
            <a:r>
              <a:rPr lang="ja-JP" altLang="en-US" sz="3200"/>
              <a:t>耶和華豈喜悅千千的公羊，或是萬萬的油河麼。我豈可為自己的罪過獻我的長子麼。為心中的罪惡獻我身所生的麼。</a:t>
            </a:r>
            <a:endParaRPr lang="en-US" altLang="ja-JP" sz="3200" dirty="0"/>
          </a:p>
          <a:p>
            <a:pPr algn="l"/>
            <a:r>
              <a:rPr lang="en-US" altLang="ja-JP" sz="3200" dirty="0"/>
              <a:t>8 </a:t>
            </a:r>
            <a:r>
              <a:rPr lang="ja-JP" altLang="en-US" sz="3200"/>
              <a:t>世人哪，耶和華已指示你何為善。</a:t>
            </a:r>
            <a:r>
              <a:rPr lang="ja-JP" altLang="en-US" sz="3200">
                <a:highlight>
                  <a:srgbClr val="FFFF00"/>
                </a:highlight>
              </a:rPr>
              <a:t>他向你所要的是甚麼呢</a:t>
            </a:r>
            <a:r>
              <a:rPr lang="ja-JP" altLang="en-US" sz="3200"/>
              <a:t>。</a:t>
            </a:r>
            <a:r>
              <a:rPr lang="ja-JP" altLang="en-US" sz="3200" b="1">
                <a:solidFill>
                  <a:srgbClr val="FF0000"/>
                </a:solidFill>
                <a:highlight>
                  <a:srgbClr val="FFFF00"/>
                </a:highlight>
              </a:rPr>
              <a:t>只要你行公義，好憐憫，存謙卑的心，與你的神同行</a:t>
            </a:r>
            <a:r>
              <a:rPr lang="ja-JP" altLang="en-US" sz="320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000801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A1C36-F986-1C21-7C4B-CAA28AC7F7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AFD93-FC74-F8D4-2E5A-77C8DD0E44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81816"/>
            <a:ext cx="12021954" cy="842011"/>
          </a:xfrm>
        </p:spPr>
        <p:txBody>
          <a:bodyPr>
            <a:normAutofit/>
          </a:bodyPr>
          <a:lstStyle/>
          <a:p>
            <a:pPr algn="l"/>
            <a:r>
              <a:rPr lang="en-US" altLang="ja-JP" sz="4000" b="1" dirty="0">
                <a:latin typeface="+mn-ea"/>
                <a:ea typeface="+mn-ea"/>
              </a:rPr>
              <a:t>3) </a:t>
            </a:r>
            <a:r>
              <a:rPr lang="ja-JP" altLang="en-US" sz="4000" b="1">
                <a:latin typeface="+mn-ea"/>
                <a:ea typeface="+mn-ea"/>
              </a:rPr>
              <a:t>馬可福音 </a:t>
            </a:r>
            <a:r>
              <a:rPr lang="en-US" altLang="ja-JP" sz="4000" b="1" dirty="0">
                <a:latin typeface="+mn-ea"/>
                <a:ea typeface="+mn-ea"/>
              </a:rPr>
              <a:t>12: Love is the summary of law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A9FAD3-4CF5-B6D7-5CF4-0BAFEA7B21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692" y="1809257"/>
            <a:ext cx="11816616" cy="4421860"/>
          </a:xfrm>
        </p:spPr>
        <p:txBody>
          <a:bodyPr>
            <a:noAutofit/>
          </a:bodyPr>
          <a:lstStyle/>
          <a:p>
            <a:pPr algn="l"/>
            <a:r>
              <a:rPr lang="ja-JP" altLang="en-US" sz="3200" b="1">
                <a:latin typeface="+mn-ea"/>
              </a:rPr>
              <a:t>馬可福音 </a:t>
            </a:r>
            <a:r>
              <a:rPr lang="en-US" altLang="ja-JP" sz="3200" b="1" dirty="0">
                <a:latin typeface="+mn-ea"/>
              </a:rPr>
              <a:t>12</a:t>
            </a:r>
          </a:p>
          <a:p>
            <a:pPr algn="l"/>
            <a:r>
              <a:rPr lang="en-US" altLang="ja-JP" sz="3200" dirty="0">
                <a:latin typeface="+mn-ea"/>
              </a:rPr>
              <a:t>28 </a:t>
            </a:r>
            <a:r>
              <a:rPr lang="ja-JP" altLang="en-US" sz="3200">
                <a:latin typeface="+mn-ea"/>
              </a:rPr>
              <a:t>有一個文士來，聽見他們辯論，曉得耶穌回答的好，就問他說：</a:t>
            </a:r>
            <a:r>
              <a:rPr lang="ja-JP" altLang="en-US" sz="3200">
                <a:highlight>
                  <a:srgbClr val="FFFF00"/>
                </a:highlight>
                <a:latin typeface="+mn-ea"/>
              </a:rPr>
              <a:t>誡命中那是第一要緊的呢</a:t>
            </a:r>
            <a:r>
              <a:rPr lang="ja-JP" altLang="en-US" sz="3200">
                <a:latin typeface="+mn-ea"/>
              </a:rPr>
              <a:t>。</a:t>
            </a:r>
            <a:endParaRPr lang="en-US" altLang="ja-JP" sz="3200" dirty="0">
              <a:latin typeface="+mn-ea"/>
            </a:endParaRPr>
          </a:p>
          <a:p>
            <a:pPr algn="l"/>
            <a:r>
              <a:rPr lang="en-US" altLang="ja-JP" sz="3200" dirty="0">
                <a:latin typeface="+mn-ea"/>
              </a:rPr>
              <a:t>29 </a:t>
            </a:r>
            <a:r>
              <a:rPr lang="ja-JP" altLang="en-US" sz="3200">
                <a:latin typeface="+mn-ea"/>
              </a:rPr>
              <a:t>耶穌回答說：第一要緊的，就是說：以色列阿，你要聽。主我們神，是獨一的主。</a:t>
            </a:r>
            <a:endParaRPr lang="en-US" altLang="ja-JP" sz="3200" dirty="0">
              <a:latin typeface="+mn-ea"/>
            </a:endParaRPr>
          </a:p>
          <a:p>
            <a:pPr algn="l"/>
            <a:r>
              <a:rPr lang="en-US" altLang="ja-JP" sz="3200" dirty="0">
                <a:latin typeface="+mn-ea"/>
              </a:rPr>
              <a:t>30 </a:t>
            </a:r>
            <a:r>
              <a:rPr lang="ja-JP" altLang="en-US" sz="3200">
                <a:latin typeface="+mn-ea"/>
              </a:rPr>
              <a:t>你要</a:t>
            </a:r>
            <a:r>
              <a:rPr lang="ja-JP" altLang="en-US" sz="3200" b="1">
                <a:solidFill>
                  <a:srgbClr val="FF0000"/>
                </a:solidFill>
                <a:highlight>
                  <a:srgbClr val="FFFF00"/>
                </a:highlight>
                <a:latin typeface="+mn-ea"/>
              </a:rPr>
              <a:t>盡心，盡性，盡意，盡力，愛主你的神</a:t>
            </a:r>
            <a:r>
              <a:rPr lang="ja-JP" altLang="en-US" sz="3200">
                <a:latin typeface="+mn-ea"/>
              </a:rPr>
              <a:t>。</a:t>
            </a:r>
            <a:endParaRPr lang="en-US" altLang="ja-JP" sz="3200" dirty="0">
              <a:latin typeface="+mn-ea"/>
            </a:endParaRPr>
          </a:p>
          <a:p>
            <a:pPr algn="l"/>
            <a:r>
              <a:rPr lang="en-US" altLang="ja-JP" sz="3200" dirty="0">
                <a:latin typeface="+mn-ea"/>
              </a:rPr>
              <a:t>31 </a:t>
            </a:r>
            <a:r>
              <a:rPr lang="ja-JP" altLang="en-US" sz="3200">
                <a:latin typeface="+mn-ea"/>
              </a:rPr>
              <a:t>其次，就是說：要</a:t>
            </a:r>
            <a:r>
              <a:rPr lang="ja-JP" altLang="en-US" sz="3200" b="1">
                <a:solidFill>
                  <a:srgbClr val="FF0000"/>
                </a:solidFill>
                <a:highlight>
                  <a:srgbClr val="FFFF00"/>
                </a:highlight>
                <a:latin typeface="+mn-ea"/>
              </a:rPr>
              <a:t>愛人如己</a:t>
            </a:r>
            <a:r>
              <a:rPr lang="ja-JP" altLang="en-US" sz="3200">
                <a:latin typeface="+mn-ea"/>
              </a:rPr>
              <a:t>。再沒有比這兩條誡命更大的了。</a:t>
            </a:r>
            <a:endParaRPr lang="en-US" altLang="ja-JP" sz="32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752470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B81F7-D28A-F94C-14E2-FFF545EE7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4B502-C733-4D10-A15A-790543704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978" y="81816"/>
            <a:ext cx="11911976" cy="842011"/>
          </a:xfrm>
        </p:spPr>
        <p:txBody>
          <a:bodyPr>
            <a:normAutofit/>
          </a:bodyPr>
          <a:lstStyle/>
          <a:p>
            <a:pPr algn="r"/>
            <a:r>
              <a:rPr lang="en-US" altLang="ja-JP" sz="2800" b="1" dirty="0">
                <a:latin typeface="+mn-ea"/>
                <a:ea typeface="+mn-ea"/>
              </a:rPr>
              <a:t>3) </a:t>
            </a:r>
            <a:r>
              <a:rPr lang="ja-JP" altLang="en-US" sz="2800" b="1">
                <a:latin typeface="+mn-ea"/>
                <a:ea typeface="+mn-ea"/>
              </a:rPr>
              <a:t>馬可福音 </a:t>
            </a:r>
            <a:r>
              <a:rPr lang="en-US" altLang="ja-JP" sz="2800" b="1" dirty="0">
                <a:latin typeface="+mn-ea"/>
                <a:ea typeface="+mn-ea"/>
              </a:rPr>
              <a:t>12: Love is the summary of law _ Continue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6D86AA-7D58-7CD5-FE1F-CB1F7E2188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012" y="1076666"/>
            <a:ext cx="11911976" cy="5605249"/>
          </a:xfrm>
        </p:spPr>
        <p:txBody>
          <a:bodyPr>
            <a:noAutofit/>
          </a:bodyPr>
          <a:lstStyle/>
          <a:p>
            <a:pPr algn="l"/>
            <a:r>
              <a:rPr lang="ja-JP" altLang="en-US" sz="3200" b="1"/>
              <a:t>約翰福音</a:t>
            </a:r>
            <a:r>
              <a:rPr lang="en-US" sz="3200" b="1" dirty="0"/>
              <a:t> 13</a:t>
            </a:r>
          </a:p>
          <a:p>
            <a:pPr algn="l"/>
            <a:r>
              <a:rPr lang="en-US" altLang="ja-JP" sz="3200" dirty="0"/>
              <a:t>34 </a:t>
            </a:r>
            <a:r>
              <a:rPr lang="ja-JP" altLang="en-US" sz="3200">
                <a:highlight>
                  <a:srgbClr val="FFFF00"/>
                </a:highlight>
              </a:rPr>
              <a:t>我賜給你們一條新命令</a:t>
            </a:r>
            <a:r>
              <a:rPr lang="ja-JP" altLang="en-US" sz="3200"/>
              <a:t>，乃是叫你們</a:t>
            </a:r>
            <a:r>
              <a:rPr lang="ja-JP" altLang="en-US" sz="3200" b="1">
                <a:solidFill>
                  <a:srgbClr val="FF0000"/>
                </a:solidFill>
                <a:highlight>
                  <a:srgbClr val="FFFF00"/>
                </a:highlight>
              </a:rPr>
              <a:t>彼此相愛</a:t>
            </a:r>
            <a:r>
              <a:rPr lang="ja-JP" altLang="en-US" sz="3200"/>
              <a:t>。我怎樣愛你們，你們也要怎樣相愛。 </a:t>
            </a:r>
            <a:r>
              <a:rPr lang="en-US" sz="3200" dirty="0"/>
              <a:t>35 </a:t>
            </a:r>
            <a:r>
              <a:rPr lang="ja-JP" altLang="en-US" sz="3200"/>
              <a:t>你們若有彼此相愛的心，眾人因此就認出你們是我的門徒了。</a:t>
            </a:r>
            <a:endParaRPr lang="en-US" altLang="ja-JP" sz="3200" dirty="0"/>
          </a:p>
          <a:p>
            <a:pPr algn="l"/>
            <a:r>
              <a:rPr lang="ja-JP" altLang="en-US" sz="3200" b="1"/>
              <a:t>約翰福音</a:t>
            </a:r>
            <a:r>
              <a:rPr lang="en-US" sz="3200" b="1" dirty="0"/>
              <a:t> 21</a:t>
            </a:r>
          </a:p>
          <a:p>
            <a:pPr algn="l"/>
            <a:r>
              <a:rPr lang="en-US" altLang="ja-JP" sz="3200" dirty="0"/>
              <a:t>15 </a:t>
            </a:r>
            <a:r>
              <a:rPr lang="ja-JP" altLang="en-US" sz="3200"/>
              <a:t>他們喫完了早飯，耶穌對西門彼得說：約翰的兒子西門，</a:t>
            </a:r>
            <a:r>
              <a:rPr lang="ja-JP" altLang="en-US" sz="3200">
                <a:highlight>
                  <a:srgbClr val="FFFF00"/>
                </a:highlight>
              </a:rPr>
              <a:t>你愛我比這些更深麼</a:t>
            </a:r>
            <a:r>
              <a:rPr lang="ja-JP" altLang="en-US" sz="3200"/>
              <a:t>。彼得說：主阿，是的。你知道我愛你。耶穌對他說：你餵養我的小羊。 </a:t>
            </a:r>
            <a:r>
              <a:rPr lang="en-US" altLang="ja-JP" sz="3200" dirty="0"/>
              <a:t>16 </a:t>
            </a:r>
            <a:r>
              <a:rPr lang="ja-JP" altLang="en-US" sz="3200"/>
              <a:t>耶穌第二次又對他說：約翰的兒子西門，</a:t>
            </a:r>
            <a:r>
              <a:rPr lang="ja-JP" altLang="en-US" sz="3200">
                <a:highlight>
                  <a:srgbClr val="FFFF00"/>
                </a:highlight>
              </a:rPr>
              <a:t>你愛我麼</a:t>
            </a:r>
            <a:r>
              <a:rPr lang="ja-JP" altLang="en-US" sz="3200"/>
              <a:t>。彼得說：主阿，是的。你知道我愛你。耶穌說：你牧養我的羊。 </a:t>
            </a:r>
            <a:r>
              <a:rPr lang="en-US" altLang="ja-JP" sz="3200" dirty="0"/>
              <a:t>17 </a:t>
            </a:r>
            <a:r>
              <a:rPr lang="ja-JP" altLang="en-US" sz="3200"/>
              <a:t>第三次對他說：約翰的兒子西門，</a:t>
            </a:r>
            <a:r>
              <a:rPr lang="ja-JP" altLang="en-US" sz="3200">
                <a:highlight>
                  <a:srgbClr val="FFFF00"/>
                </a:highlight>
              </a:rPr>
              <a:t>你愛我麼</a:t>
            </a:r>
            <a:r>
              <a:rPr lang="ja-JP" altLang="en-US" sz="3200"/>
              <a:t>。彼得因為耶穌第三次對他說：你愛我麼，就憂愁，對耶穌說：主阿，你是無所不知的，你知道我愛你。耶穌說：你餵養我的羊。</a:t>
            </a:r>
          </a:p>
        </p:txBody>
      </p:sp>
    </p:spTree>
    <p:extLst>
      <p:ext uri="{BB962C8B-B14F-4D97-AF65-F5344CB8AC3E}">
        <p14:creationId xmlns:p14="http://schemas.microsoft.com/office/powerpoint/2010/main" val="1759355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385FFB-799E-A27F-F961-177763348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5EE91-5967-6EC5-ECEA-CDCE78C64C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695" y="204651"/>
            <a:ext cx="11880940" cy="709749"/>
          </a:xfrm>
        </p:spPr>
        <p:txBody>
          <a:bodyPr>
            <a:normAutofit/>
          </a:bodyPr>
          <a:lstStyle/>
          <a:p>
            <a:pPr algn="l"/>
            <a:r>
              <a:rPr lang="en-US" altLang="ja-JP" sz="4000" b="1" dirty="0">
                <a:latin typeface="+mn-ea"/>
                <a:ea typeface="+mn-ea"/>
              </a:rPr>
              <a:t>4)</a:t>
            </a:r>
            <a:r>
              <a:rPr lang="ja-JP" altLang="en-US" sz="4000" b="1">
                <a:latin typeface="+mn-ea"/>
                <a:ea typeface="+mn-ea"/>
              </a:rPr>
              <a:t> </a:t>
            </a:r>
            <a:r>
              <a:rPr lang="en-US" altLang="ja-JP" sz="4000" b="1" dirty="0">
                <a:latin typeface="+mn-ea"/>
                <a:ea typeface="+mn-ea"/>
              </a:rPr>
              <a:t>Mature Christ likeness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D9ED9C-5CFF-3F29-F06E-524C448E1B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4796" y="1174219"/>
            <a:ext cx="11880940" cy="5479130"/>
          </a:xfrm>
        </p:spPr>
        <p:txBody>
          <a:bodyPr>
            <a:normAutofit/>
          </a:bodyPr>
          <a:lstStyle/>
          <a:p>
            <a:pPr algn="l"/>
            <a:r>
              <a:rPr lang="ja-JP" altLang="en-US" sz="3200" b="1">
                <a:latin typeface="+mn-ea"/>
              </a:rPr>
              <a:t>羅馬書 </a:t>
            </a:r>
            <a:r>
              <a:rPr lang="en-US" altLang="ja-JP" sz="3200" b="1" dirty="0">
                <a:latin typeface="+mn-ea"/>
              </a:rPr>
              <a:t>1</a:t>
            </a:r>
          </a:p>
          <a:p>
            <a:pPr algn="l"/>
            <a:r>
              <a:rPr lang="en-US" altLang="ja-JP" sz="3200" dirty="0">
                <a:latin typeface="+mn-ea"/>
              </a:rPr>
              <a:t>18 </a:t>
            </a:r>
            <a:r>
              <a:rPr lang="ja-JP" altLang="en-US" sz="3200">
                <a:latin typeface="+mn-ea"/>
              </a:rPr>
              <a:t>原來神的忿怒，從天上顯明在一切</a:t>
            </a:r>
            <a:r>
              <a:rPr lang="ja-JP" altLang="en-US" sz="3200" b="1">
                <a:highlight>
                  <a:srgbClr val="FFFF00"/>
                </a:highlight>
                <a:latin typeface="+mn-ea"/>
              </a:rPr>
              <a:t>不虔不義</a:t>
            </a:r>
            <a:r>
              <a:rPr lang="ja-JP" altLang="en-US" sz="3200">
                <a:latin typeface="+mn-ea"/>
              </a:rPr>
              <a:t>的人身上，就是那些行不義阻擋真理的人。 </a:t>
            </a:r>
            <a:r>
              <a:rPr lang="en-US" altLang="ja-JP" sz="3200" dirty="0">
                <a:latin typeface="+mn-ea"/>
              </a:rPr>
              <a:t>19 </a:t>
            </a:r>
            <a:r>
              <a:rPr lang="ja-JP" altLang="en-US" sz="3200">
                <a:latin typeface="+mn-ea"/>
              </a:rPr>
              <a:t>神的事情，人所能知道的，原顯明在人心裡。因為神已經給他們顯明。 </a:t>
            </a:r>
            <a:r>
              <a:rPr lang="en-US" altLang="ja-JP" sz="3200" dirty="0">
                <a:latin typeface="+mn-ea"/>
              </a:rPr>
              <a:t>20 </a:t>
            </a:r>
            <a:r>
              <a:rPr lang="ja-JP" altLang="en-US" sz="3200">
                <a:latin typeface="+mn-ea"/>
              </a:rPr>
              <a:t>自從造天地以來，神的永能和神性是明明可知的，雖是眼不能見，但藉著所造之物，就可以曉得，叫人無可推諉。 </a:t>
            </a:r>
            <a:r>
              <a:rPr lang="en-US" altLang="ja-JP" sz="3200" dirty="0">
                <a:latin typeface="+mn-ea"/>
              </a:rPr>
              <a:t>21 </a:t>
            </a:r>
            <a:r>
              <a:rPr lang="ja-JP" altLang="en-US" sz="3200">
                <a:latin typeface="+mn-ea"/>
              </a:rPr>
              <a:t>因為他們雖然知道神，卻不當作神榮耀他，也不感謝他。他們的思念變為虛妄，無知的心就昏暗了。</a:t>
            </a:r>
            <a:endParaRPr lang="en-US" altLang="ja-JP" sz="3200" dirty="0">
              <a:latin typeface="+mn-ea"/>
            </a:endParaRPr>
          </a:p>
          <a:p>
            <a:pPr algn="l"/>
            <a:r>
              <a:rPr lang="en-US" sz="3200" b="1" baseline="30000" dirty="0"/>
              <a:t>18 </a:t>
            </a:r>
            <a:r>
              <a:rPr lang="en-US" sz="3200" dirty="0"/>
              <a:t>For the wrath of God is revealed from heaven against all </a:t>
            </a:r>
            <a:r>
              <a:rPr lang="en-US" sz="3200" b="1" dirty="0">
                <a:highlight>
                  <a:srgbClr val="FFFF00"/>
                </a:highlight>
              </a:rPr>
              <a:t>ungodliness</a:t>
            </a:r>
            <a:r>
              <a:rPr lang="en-US" sz="3200" dirty="0"/>
              <a:t> and </a:t>
            </a:r>
            <a:r>
              <a:rPr lang="en-US" sz="3200" b="1" dirty="0">
                <a:highlight>
                  <a:srgbClr val="FFFF00"/>
                </a:highlight>
              </a:rPr>
              <a:t>unrighteousness</a:t>
            </a:r>
            <a:r>
              <a:rPr lang="en-US" sz="3200" dirty="0"/>
              <a:t> of men, who by their unrighteousness suppress the truth.</a:t>
            </a:r>
            <a:endParaRPr lang="en-US" altLang="ja-JP" sz="32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56570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57165-7154-EDD0-A506-11142261AB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446C3-EBAB-6588-A07E-C09FAC4AD7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841" y="91529"/>
            <a:ext cx="11880940" cy="709749"/>
          </a:xfrm>
        </p:spPr>
        <p:txBody>
          <a:bodyPr>
            <a:normAutofit/>
          </a:bodyPr>
          <a:lstStyle/>
          <a:p>
            <a:pPr algn="r"/>
            <a:r>
              <a:rPr lang="en-US" altLang="ja-JP" sz="2800" b="1" dirty="0">
                <a:latin typeface="+mn-ea"/>
                <a:ea typeface="+mn-ea"/>
              </a:rPr>
              <a:t>4)</a:t>
            </a:r>
            <a:r>
              <a:rPr lang="ja-JP" altLang="en-US" sz="2800" b="1">
                <a:latin typeface="+mn-ea"/>
                <a:ea typeface="+mn-ea"/>
              </a:rPr>
              <a:t> </a:t>
            </a:r>
            <a:r>
              <a:rPr lang="en-US" altLang="ja-JP" sz="2800" b="1" dirty="0">
                <a:latin typeface="+mn-ea"/>
                <a:ea typeface="+mn-ea"/>
              </a:rPr>
              <a:t>Mature Christ likeness _ Continue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69160B-690E-8937-DC6A-A0F987CF9C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530" y="801278"/>
            <a:ext cx="11880940" cy="5479130"/>
          </a:xfrm>
        </p:spPr>
        <p:txBody>
          <a:bodyPr>
            <a:noAutofit/>
          </a:bodyPr>
          <a:lstStyle/>
          <a:p>
            <a:pPr algn="l"/>
            <a:r>
              <a:rPr lang="ja-JP" altLang="en-US" sz="2800" b="1">
                <a:latin typeface="+mn-ea"/>
              </a:rPr>
              <a:t>羅馬書 </a:t>
            </a:r>
            <a:r>
              <a:rPr lang="en-US" altLang="ja-JP" sz="2800" b="1" dirty="0">
                <a:latin typeface="+mn-ea"/>
              </a:rPr>
              <a:t>8</a:t>
            </a:r>
          </a:p>
          <a:p>
            <a:pPr algn="l"/>
            <a:r>
              <a:rPr lang="en-US" altLang="ja-JP" sz="2800" dirty="0">
                <a:latin typeface="+mn-ea"/>
                <a:cs typeface="Arial Narrow" panose="020B0604020202020204" pitchFamily="34" charset="0"/>
              </a:rPr>
              <a:t>24 </a:t>
            </a:r>
            <a:r>
              <a:rPr lang="ja-JP" altLang="en-US" sz="2800">
                <a:latin typeface="+mn-ea"/>
                <a:cs typeface="Arial Narrow" panose="020B0604020202020204" pitchFamily="34" charset="0"/>
              </a:rPr>
              <a:t>我們得救是在乎盼望。只是所見的盼望不是盼望。誰還盼望他所見的呢。</a:t>
            </a:r>
            <a:r>
              <a:rPr lang="en-US" altLang="ja-JP" sz="2800" dirty="0">
                <a:latin typeface="+mn-ea"/>
                <a:cs typeface="Arial Narrow" panose="020B0604020202020204" pitchFamily="34" charset="0"/>
              </a:rPr>
              <a:t>25 </a:t>
            </a:r>
            <a:r>
              <a:rPr lang="ja-JP" altLang="en-US" sz="2800">
                <a:latin typeface="+mn-ea"/>
                <a:cs typeface="Arial Narrow" panose="020B0604020202020204" pitchFamily="34" charset="0"/>
              </a:rPr>
              <a:t>但我們若盼望那所不見的，就必忍耐等候。 </a:t>
            </a:r>
            <a:r>
              <a:rPr lang="en-US" altLang="ja-JP" sz="2800" dirty="0">
                <a:latin typeface="+mn-ea"/>
                <a:cs typeface="Arial Narrow" panose="020B0604020202020204" pitchFamily="34" charset="0"/>
              </a:rPr>
              <a:t>26 </a:t>
            </a:r>
            <a:r>
              <a:rPr lang="ja-JP" altLang="en-US" sz="2800">
                <a:latin typeface="+mn-ea"/>
                <a:cs typeface="Arial Narrow" panose="020B0604020202020204" pitchFamily="34" charset="0"/>
              </a:rPr>
              <a:t>況且我們的軟弱有聖靈幫助，我們本不曉得當怎樣禱告，只是聖靈親自用說不出來的歎息，替我們禱告。 </a:t>
            </a:r>
            <a:r>
              <a:rPr lang="en-US" altLang="ja-JP" sz="2800" dirty="0">
                <a:latin typeface="+mn-ea"/>
                <a:cs typeface="Arial Narrow" panose="020B0604020202020204" pitchFamily="34" charset="0"/>
              </a:rPr>
              <a:t>27 </a:t>
            </a:r>
            <a:r>
              <a:rPr lang="ja-JP" altLang="en-US" sz="2800">
                <a:latin typeface="+mn-ea"/>
                <a:cs typeface="Arial Narrow" panose="020B0604020202020204" pitchFamily="34" charset="0"/>
              </a:rPr>
              <a:t>鑒察人心的，曉得聖靈的意思。因為</a:t>
            </a:r>
            <a:r>
              <a:rPr lang="ja-JP" altLang="en-US" sz="2800" b="1">
                <a:solidFill>
                  <a:srgbClr val="FF0000"/>
                </a:solidFill>
                <a:highlight>
                  <a:srgbClr val="FFFF00"/>
                </a:highlight>
                <a:latin typeface="+mn-ea"/>
                <a:cs typeface="Arial Narrow" panose="020B0604020202020204" pitchFamily="34" charset="0"/>
              </a:rPr>
              <a:t>聖靈照著神的旨意替聖徒祈求</a:t>
            </a:r>
            <a:r>
              <a:rPr lang="ja-JP" altLang="en-US" sz="2800">
                <a:latin typeface="+mn-ea"/>
                <a:cs typeface="Arial Narrow" panose="020B0604020202020204" pitchFamily="34" charset="0"/>
              </a:rPr>
              <a:t>。 </a:t>
            </a:r>
            <a:endParaRPr lang="en-US" altLang="ja-JP" sz="2800" dirty="0">
              <a:latin typeface="+mn-ea"/>
              <a:cs typeface="Arial Narrow" panose="020B0604020202020204" pitchFamily="34" charset="0"/>
            </a:endParaRPr>
          </a:p>
          <a:p>
            <a:pPr algn="l"/>
            <a:r>
              <a:rPr lang="en-US" altLang="ja-JP" sz="2800" dirty="0">
                <a:latin typeface="+mn-ea"/>
                <a:cs typeface="Arial Narrow" panose="020B0604020202020204" pitchFamily="34" charset="0"/>
              </a:rPr>
              <a:t>28 </a:t>
            </a:r>
            <a:r>
              <a:rPr lang="ja-JP" altLang="en-US" sz="2800">
                <a:latin typeface="+mn-ea"/>
                <a:cs typeface="Arial Narrow" panose="020B0604020202020204" pitchFamily="34" charset="0"/>
              </a:rPr>
              <a:t>我們曉得</a:t>
            </a:r>
            <a:r>
              <a:rPr lang="ja-JP" altLang="en-US" sz="2800" b="1">
                <a:solidFill>
                  <a:srgbClr val="FF0000"/>
                </a:solidFill>
                <a:highlight>
                  <a:srgbClr val="FFFF00"/>
                </a:highlight>
                <a:latin typeface="+mn-ea"/>
                <a:cs typeface="Arial Narrow" panose="020B0604020202020204" pitchFamily="34" charset="0"/>
              </a:rPr>
              <a:t>萬事都互相效力，叫愛神的人得益處</a:t>
            </a:r>
            <a:r>
              <a:rPr lang="ja-JP" altLang="en-US" sz="2800">
                <a:latin typeface="+mn-ea"/>
                <a:cs typeface="Arial Narrow" panose="020B0604020202020204" pitchFamily="34" charset="0"/>
              </a:rPr>
              <a:t>，就是按他旨意被召的人。 </a:t>
            </a:r>
            <a:r>
              <a:rPr lang="en-US" altLang="ja-JP" sz="2800" dirty="0">
                <a:latin typeface="+mn-ea"/>
                <a:cs typeface="Arial Narrow" panose="020B0604020202020204" pitchFamily="34" charset="0"/>
              </a:rPr>
              <a:t>29 </a:t>
            </a:r>
            <a:r>
              <a:rPr lang="ja-JP" altLang="en-US" sz="2800">
                <a:latin typeface="+mn-ea"/>
                <a:cs typeface="Arial Narrow" panose="020B0604020202020204" pitchFamily="34" charset="0"/>
              </a:rPr>
              <a:t>因為他預先所知道的人，就</a:t>
            </a:r>
            <a:r>
              <a:rPr lang="ja-JP" altLang="en-US" sz="2800">
                <a:highlight>
                  <a:srgbClr val="FFFF00"/>
                </a:highlight>
                <a:latin typeface="+mn-ea"/>
                <a:cs typeface="Arial Narrow" panose="020B0604020202020204" pitchFamily="34" charset="0"/>
              </a:rPr>
              <a:t>預先定下</a:t>
            </a:r>
            <a:r>
              <a:rPr lang="ja-JP" altLang="en-US" sz="2800" b="1">
                <a:solidFill>
                  <a:srgbClr val="FF0000"/>
                </a:solidFill>
                <a:highlight>
                  <a:srgbClr val="FFFF00"/>
                </a:highlight>
                <a:latin typeface="+mn-ea"/>
                <a:cs typeface="Arial Narrow" panose="020B0604020202020204" pitchFamily="34" charset="0"/>
              </a:rPr>
              <a:t>效法他兒子</a:t>
            </a:r>
            <a:r>
              <a:rPr lang="ja-JP" altLang="en-US" sz="2800">
                <a:highlight>
                  <a:srgbClr val="FFFF00"/>
                </a:highlight>
                <a:latin typeface="+mn-ea"/>
                <a:cs typeface="Arial Narrow" panose="020B0604020202020204" pitchFamily="34" charset="0"/>
              </a:rPr>
              <a:t>的模樣</a:t>
            </a:r>
            <a:r>
              <a:rPr lang="ja-JP" altLang="en-US" sz="2800">
                <a:latin typeface="+mn-ea"/>
                <a:cs typeface="Arial Narrow" panose="020B0604020202020204" pitchFamily="34" charset="0"/>
              </a:rPr>
              <a:t>使他兒子在許多弟兄中作長子。</a:t>
            </a:r>
            <a:r>
              <a:rPr lang="en-US" altLang="ja-JP" sz="2800" dirty="0">
                <a:latin typeface="+mn-ea"/>
                <a:cs typeface="Arial Narrow" panose="020B0604020202020204" pitchFamily="34" charset="0"/>
              </a:rPr>
              <a:t>30 </a:t>
            </a:r>
            <a:r>
              <a:rPr lang="ja-JP" altLang="en-US" sz="2800">
                <a:latin typeface="+mn-ea"/>
                <a:cs typeface="Arial Narrow" panose="020B0604020202020204" pitchFamily="34" charset="0"/>
              </a:rPr>
              <a:t>預先所定下的人又召他們來。所召來的人，又稱他們為義。所稱為義的人，又叫他們得榮耀。</a:t>
            </a:r>
            <a:endParaRPr lang="en-US" altLang="ja-JP" sz="2800" dirty="0">
              <a:latin typeface="+mn-ea"/>
              <a:cs typeface="Arial Narrow" panose="020B0604020202020204" pitchFamily="34" charset="0"/>
            </a:endParaRPr>
          </a:p>
          <a:p>
            <a:pPr algn="l"/>
            <a:r>
              <a:rPr lang="en-US" sz="3200" b="1" baseline="30000" dirty="0"/>
              <a:t>29 </a:t>
            </a:r>
            <a:r>
              <a:rPr lang="en-US" sz="3200" dirty="0"/>
              <a:t>For those whom he foreknew he also </a:t>
            </a:r>
            <a:r>
              <a:rPr lang="en-US" sz="3200" dirty="0">
                <a:solidFill>
                  <a:srgbClr val="FF0000"/>
                </a:solidFill>
                <a:highlight>
                  <a:srgbClr val="FFFF00"/>
                </a:highlight>
              </a:rPr>
              <a:t>predestined to be conformed to the image of his Son</a:t>
            </a:r>
            <a:r>
              <a:rPr lang="en-US" sz="3200" dirty="0"/>
              <a:t>, in order that he might be the firstborn among many brothers.</a:t>
            </a:r>
            <a:endParaRPr lang="ja-JP" altLang="en-US" sz="3200">
              <a:latin typeface="+mn-ea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5131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89E9E7-081E-F667-7776-8990B7D25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87FCC-B9C7-3B63-8F12-DE4BA6B7E7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841" y="91529"/>
            <a:ext cx="11880940" cy="709749"/>
          </a:xfrm>
        </p:spPr>
        <p:txBody>
          <a:bodyPr>
            <a:normAutofit/>
          </a:bodyPr>
          <a:lstStyle/>
          <a:p>
            <a:pPr algn="r"/>
            <a:r>
              <a:rPr lang="en-US" altLang="ja-JP" sz="2800" b="1" dirty="0">
                <a:latin typeface="+mn-ea"/>
                <a:ea typeface="+mn-ea"/>
              </a:rPr>
              <a:t>4)</a:t>
            </a:r>
            <a:r>
              <a:rPr lang="ja-JP" altLang="en-US" sz="2800" b="1">
                <a:latin typeface="+mn-ea"/>
                <a:ea typeface="+mn-ea"/>
              </a:rPr>
              <a:t> </a:t>
            </a:r>
            <a:r>
              <a:rPr lang="en-US" altLang="ja-JP" sz="2800" b="1" dirty="0">
                <a:latin typeface="+mn-ea"/>
                <a:ea typeface="+mn-ea"/>
              </a:rPr>
              <a:t>Mature Christ likeness _ Continue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079373-37CA-DF49-FD06-E987A667B5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530" y="957403"/>
            <a:ext cx="11880940" cy="547913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ja-JP" altLang="en-US" sz="3600" b="1">
                <a:latin typeface="+mn-ea"/>
              </a:rPr>
              <a:t>以弗所書 </a:t>
            </a:r>
            <a:r>
              <a:rPr lang="en-US" altLang="ja-JP" sz="3600" b="1" dirty="0">
                <a:latin typeface="+mn-ea"/>
              </a:rPr>
              <a:t>4: </a:t>
            </a:r>
            <a:endParaRPr lang="en-US" altLang="ja-JP" sz="3600" b="1" dirty="0"/>
          </a:p>
          <a:p>
            <a:pPr algn="l"/>
            <a:r>
              <a:rPr lang="en-US" altLang="ja-JP" sz="3600" dirty="0">
                <a:latin typeface="+mn-ea"/>
                <a:cs typeface="Arial Narrow" panose="020B0604020202020204" pitchFamily="34" charset="0"/>
              </a:rPr>
              <a:t>11 </a:t>
            </a:r>
            <a:r>
              <a:rPr lang="ja-JP" altLang="en-US" sz="3600">
                <a:latin typeface="+mn-ea"/>
                <a:cs typeface="Arial Narrow" panose="020B0604020202020204" pitchFamily="34" charset="0"/>
              </a:rPr>
              <a:t>他所賜的有使徒</a:t>
            </a:r>
            <a:r>
              <a:rPr lang="en-US" altLang="ja-JP" sz="3600" dirty="0">
                <a:latin typeface="+mn-ea"/>
                <a:cs typeface="Arial Narrow" panose="020B0604020202020204" pitchFamily="34" charset="0"/>
              </a:rPr>
              <a:t>,</a:t>
            </a:r>
            <a:r>
              <a:rPr lang="ja-JP" altLang="en-US" sz="3600">
                <a:latin typeface="+mn-ea"/>
                <a:cs typeface="Arial Narrow" panose="020B0604020202020204" pitchFamily="34" charset="0"/>
              </a:rPr>
              <a:t>有先知</a:t>
            </a:r>
            <a:r>
              <a:rPr lang="en-US" altLang="ja-JP" sz="3600" dirty="0">
                <a:latin typeface="+mn-ea"/>
                <a:cs typeface="Arial Narrow" panose="020B0604020202020204" pitchFamily="34" charset="0"/>
              </a:rPr>
              <a:t>,</a:t>
            </a:r>
            <a:r>
              <a:rPr lang="ja-JP" altLang="en-US" sz="3600">
                <a:latin typeface="+mn-ea"/>
                <a:cs typeface="Arial Narrow" panose="020B0604020202020204" pitchFamily="34" charset="0"/>
              </a:rPr>
              <a:t>有傳福音的</a:t>
            </a:r>
            <a:r>
              <a:rPr lang="en-US" altLang="ja-JP" sz="3600" dirty="0">
                <a:latin typeface="+mn-ea"/>
                <a:cs typeface="Arial Narrow" panose="020B0604020202020204" pitchFamily="34" charset="0"/>
              </a:rPr>
              <a:t>,</a:t>
            </a:r>
            <a:r>
              <a:rPr lang="ja-JP" altLang="en-US" sz="3600">
                <a:latin typeface="+mn-ea"/>
                <a:cs typeface="Arial Narrow" panose="020B0604020202020204" pitchFamily="34" charset="0"/>
              </a:rPr>
              <a:t>有牧師和教師</a:t>
            </a:r>
            <a:r>
              <a:rPr lang="en-US" altLang="ja-JP" sz="3600" dirty="0">
                <a:latin typeface="+mn-ea"/>
                <a:cs typeface="Arial Narrow" panose="020B0604020202020204" pitchFamily="34" charset="0"/>
              </a:rPr>
              <a:t>, </a:t>
            </a:r>
          </a:p>
          <a:p>
            <a:pPr algn="l"/>
            <a:r>
              <a:rPr lang="en-US" altLang="ja-JP" sz="3600" dirty="0">
                <a:latin typeface="+mn-ea"/>
                <a:cs typeface="Arial Narrow" panose="020B0604020202020204" pitchFamily="34" charset="0"/>
              </a:rPr>
              <a:t>12 </a:t>
            </a:r>
            <a:r>
              <a:rPr lang="ja-JP" altLang="en-US" sz="3600">
                <a:latin typeface="+mn-ea"/>
                <a:cs typeface="Arial Narrow" panose="020B0604020202020204" pitchFamily="34" charset="0"/>
              </a:rPr>
              <a:t>為要成全聖徒，各盡其職，建立基督的身體</a:t>
            </a:r>
            <a:r>
              <a:rPr lang="en-US" altLang="ja-JP" sz="3600" dirty="0">
                <a:latin typeface="+mn-ea"/>
                <a:cs typeface="Arial Narrow" panose="020B0604020202020204" pitchFamily="34" charset="0"/>
              </a:rPr>
              <a:t>, </a:t>
            </a:r>
          </a:p>
          <a:p>
            <a:pPr algn="l"/>
            <a:r>
              <a:rPr lang="en-US" altLang="ja-JP" sz="3600" dirty="0">
                <a:latin typeface="+mn-ea"/>
                <a:cs typeface="Arial Narrow" panose="020B0604020202020204" pitchFamily="34" charset="0"/>
              </a:rPr>
              <a:t>13 </a:t>
            </a:r>
            <a:r>
              <a:rPr lang="ja-JP" altLang="en-US" sz="3600">
                <a:latin typeface="+mn-ea"/>
                <a:cs typeface="Arial Narrow" panose="020B0604020202020204" pitchFamily="34" charset="0"/>
              </a:rPr>
              <a:t>直等到我們眾人</a:t>
            </a:r>
            <a:r>
              <a:rPr lang="ja-JP" altLang="en-US" sz="3600" b="1">
                <a:solidFill>
                  <a:srgbClr val="FF0000"/>
                </a:solidFill>
                <a:highlight>
                  <a:srgbClr val="FFFF00"/>
                </a:highlight>
                <a:latin typeface="+mn-ea"/>
                <a:cs typeface="Arial Narrow" panose="020B0604020202020204" pitchFamily="34" charset="0"/>
              </a:rPr>
              <a:t>在真道上同歸於一</a:t>
            </a:r>
            <a:r>
              <a:rPr lang="ja-JP" altLang="en-US" sz="3600">
                <a:latin typeface="+mn-ea"/>
                <a:cs typeface="Arial Narrow" panose="020B0604020202020204" pitchFamily="34" charset="0"/>
              </a:rPr>
              <a:t>，認識神的兒子，得以長大成人，</a:t>
            </a:r>
            <a:r>
              <a:rPr lang="ja-JP" altLang="en-US" sz="3600" b="1">
                <a:solidFill>
                  <a:srgbClr val="FF0000"/>
                </a:solidFill>
                <a:highlight>
                  <a:srgbClr val="FFFF00"/>
                </a:highlight>
                <a:latin typeface="+mn-ea"/>
                <a:cs typeface="Arial Narrow" panose="020B0604020202020204" pitchFamily="34" charset="0"/>
              </a:rPr>
              <a:t>滿有基督長成的身量</a:t>
            </a:r>
            <a:r>
              <a:rPr lang="ja-JP" altLang="en-US" sz="3600">
                <a:latin typeface="+mn-ea"/>
                <a:cs typeface="Arial Narrow" panose="020B0604020202020204" pitchFamily="34" charset="0"/>
              </a:rPr>
              <a:t>。</a:t>
            </a:r>
          </a:p>
          <a:p>
            <a:pPr algn="l"/>
            <a:r>
              <a:rPr lang="en-US" sz="3200" b="1" baseline="30000" dirty="0"/>
              <a:t>11 </a:t>
            </a:r>
            <a:r>
              <a:rPr lang="en-US" sz="3200" dirty="0"/>
              <a:t>And he gave the apostles, the prophets, the evangelists, the shepherds and teachers,</a:t>
            </a:r>
            <a:r>
              <a:rPr lang="en-US" sz="3200" baseline="30000" dirty="0"/>
              <a:t> </a:t>
            </a:r>
          </a:p>
          <a:p>
            <a:pPr algn="l"/>
            <a:r>
              <a:rPr lang="en-US" sz="3200" b="1" baseline="30000" dirty="0"/>
              <a:t>12 </a:t>
            </a:r>
            <a:r>
              <a:rPr lang="en-US" sz="3200" dirty="0"/>
              <a:t>to </a:t>
            </a:r>
            <a:r>
              <a:rPr lang="en-US" sz="3200" dirty="0">
                <a:solidFill>
                  <a:srgbClr val="FF0000"/>
                </a:solidFill>
              </a:rPr>
              <a:t>equip</a:t>
            </a:r>
            <a:r>
              <a:rPr lang="en-US" sz="3200" dirty="0"/>
              <a:t> the saints for the work of ministry, for building up the body of Christ, </a:t>
            </a:r>
          </a:p>
          <a:p>
            <a:pPr algn="l"/>
            <a:r>
              <a:rPr lang="en-US" sz="3200" b="1" baseline="30000" dirty="0"/>
              <a:t>13 </a:t>
            </a:r>
            <a:r>
              <a:rPr lang="en-US" sz="3200" dirty="0"/>
              <a:t>until we all attain to the </a:t>
            </a:r>
            <a:r>
              <a:rPr lang="en-US" sz="3200" dirty="0">
                <a:solidFill>
                  <a:srgbClr val="FF0000"/>
                </a:solidFill>
              </a:rPr>
              <a:t>unity</a:t>
            </a:r>
            <a:r>
              <a:rPr lang="en-US" sz="3200" dirty="0"/>
              <a:t> of the faith and of the knowledge of the Son of God, to </a:t>
            </a:r>
            <a:r>
              <a:rPr lang="en-US" sz="3200" dirty="0">
                <a:solidFill>
                  <a:srgbClr val="FF0000"/>
                </a:solidFill>
              </a:rPr>
              <a:t>mature</a:t>
            </a:r>
            <a:r>
              <a:rPr lang="en-US" sz="3200" dirty="0"/>
              <a:t> manhood,</a:t>
            </a:r>
            <a:r>
              <a:rPr lang="en-US" sz="3200" baseline="30000" dirty="0"/>
              <a:t>  </a:t>
            </a:r>
            <a:r>
              <a:rPr lang="en-US" sz="3200" dirty="0"/>
              <a:t>to the measure of the stature of the fullness of Christ.</a:t>
            </a:r>
          </a:p>
        </p:txBody>
      </p:sp>
    </p:spTree>
    <p:extLst>
      <p:ext uri="{BB962C8B-B14F-4D97-AF65-F5344CB8AC3E}">
        <p14:creationId xmlns:p14="http://schemas.microsoft.com/office/powerpoint/2010/main" val="25508331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EAC90-6A63-229A-069F-D33CF5DE6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06F5A-C083-03F0-C687-F3199BFE3C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530" y="0"/>
            <a:ext cx="11880940" cy="709749"/>
          </a:xfrm>
        </p:spPr>
        <p:txBody>
          <a:bodyPr>
            <a:normAutofit/>
          </a:bodyPr>
          <a:lstStyle/>
          <a:p>
            <a:pPr algn="r"/>
            <a:r>
              <a:rPr lang="en-US" altLang="ja-JP" sz="2800" b="1" dirty="0">
                <a:latin typeface="+mn-ea"/>
              </a:rPr>
              <a:t>4)</a:t>
            </a:r>
            <a:r>
              <a:rPr lang="ja-JP" altLang="en-US" sz="2800" b="1">
                <a:latin typeface="+mn-ea"/>
              </a:rPr>
              <a:t> </a:t>
            </a:r>
            <a:r>
              <a:rPr lang="en-US" altLang="ja-JP" sz="2800" b="1" dirty="0">
                <a:latin typeface="+mn-ea"/>
              </a:rPr>
              <a:t>Mature Christ likeness _ Continue</a:t>
            </a:r>
            <a:endParaRPr lang="en-US" altLang="ja-JP" sz="2800" b="1" dirty="0">
              <a:latin typeface="+mn-ea"/>
              <a:ea typeface="+mn-ea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B15F94-A605-A4CC-5465-42A369265A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530" y="926565"/>
            <a:ext cx="11880940" cy="5479130"/>
          </a:xfrm>
        </p:spPr>
        <p:txBody>
          <a:bodyPr>
            <a:noAutofit/>
          </a:bodyPr>
          <a:lstStyle/>
          <a:p>
            <a:pPr algn="l"/>
            <a:r>
              <a:rPr lang="ja-JP" altLang="en-US" sz="2800" b="1">
                <a:latin typeface="+mn-ea"/>
              </a:rPr>
              <a:t>腓立比書 </a:t>
            </a:r>
            <a:r>
              <a:rPr lang="en-US" altLang="ja-JP" sz="2800" b="1" dirty="0">
                <a:latin typeface="+mn-ea"/>
              </a:rPr>
              <a:t>3</a:t>
            </a:r>
          </a:p>
          <a:p>
            <a:pPr algn="l"/>
            <a:r>
              <a:rPr lang="en-US" altLang="ja-JP" sz="2800" dirty="0">
                <a:latin typeface="+mn-ea"/>
                <a:cs typeface="Arial Narrow" panose="020B0604020202020204" pitchFamily="34" charset="0"/>
              </a:rPr>
              <a:t>8 </a:t>
            </a:r>
            <a:r>
              <a:rPr lang="ja-JP" altLang="en-US" sz="2800">
                <a:latin typeface="+mn-ea"/>
                <a:cs typeface="Arial Narrow" panose="020B0604020202020204" pitchFamily="34" charset="0"/>
              </a:rPr>
              <a:t>不但如此，我也將萬事當作有損的，因</a:t>
            </a:r>
            <a:r>
              <a:rPr lang="ja-JP" altLang="en-US" sz="2800">
                <a:highlight>
                  <a:srgbClr val="FFFF00"/>
                </a:highlight>
                <a:latin typeface="+mn-ea"/>
                <a:cs typeface="Arial Narrow" panose="020B0604020202020204" pitchFamily="34" charset="0"/>
              </a:rPr>
              <a:t>我以認識我主基督耶穌為至寶</a:t>
            </a:r>
            <a:r>
              <a:rPr lang="ja-JP" altLang="en-US" sz="2800">
                <a:latin typeface="+mn-ea"/>
                <a:cs typeface="Arial Narrow" panose="020B0604020202020204" pitchFamily="34" charset="0"/>
              </a:rPr>
              <a:t>。我為他已經丟棄萬事，看作糞土，</a:t>
            </a:r>
            <a:r>
              <a:rPr lang="ja-JP" altLang="en-US" sz="2800">
                <a:highlight>
                  <a:srgbClr val="FFFF00"/>
                </a:highlight>
                <a:latin typeface="+mn-ea"/>
                <a:cs typeface="Arial Narrow" panose="020B0604020202020204" pitchFamily="34" charset="0"/>
              </a:rPr>
              <a:t>為要得著基督</a:t>
            </a:r>
            <a:r>
              <a:rPr lang="ja-JP" altLang="en-US" sz="2800">
                <a:latin typeface="+mn-ea"/>
                <a:cs typeface="Arial Narrow" panose="020B0604020202020204" pitchFamily="34" charset="0"/>
              </a:rPr>
              <a:t>。 </a:t>
            </a:r>
            <a:r>
              <a:rPr lang="en-US" altLang="ja-JP" sz="2800" dirty="0">
                <a:latin typeface="+mn-ea"/>
                <a:cs typeface="Arial Narrow" panose="020B0604020202020204" pitchFamily="34" charset="0"/>
              </a:rPr>
              <a:t>9 </a:t>
            </a:r>
            <a:r>
              <a:rPr lang="ja-JP" altLang="en-US" sz="2800">
                <a:latin typeface="+mn-ea"/>
                <a:cs typeface="Arial Narrow" panose="020B0604020202020204" pitchFamily="34" charset="0"/>
              </a:rPr>
              <a:t>並且得以在他裡面，不是有自己因律法而得的義，乃是有信基督的義，就是因信神而來的義。 </a:t>
            </a:r>
            <a:r>
              <a:rPr lang="en-US" altLang="ja-JP" sz="2800" dirty="0">
                <a:latin typeface="+mn-ea"/>
                <a:cs typeface="Arial Narrow" panose="020B0604020202020204" pitchFamily="34" charset="0"/>
              </a:rPr>
              <a:t>10 </a:t>
            </a:r>
            <a:r>
              <a:rPr lang="ja-JP" altLang="en-US" sz="2800">
                <a:latin typeface="+mn-ea"/>
                <a:cs typeface="Arial Narrow" panose="020B0604020202020204" pitchFamily="34" charset="0"/>
              </a:rPr>
              <a:t>使我</a:t>
            </a:r>
            <a:r>
              <a:rPr lang="ja-JP" altLang="en-US" sz="2800" b="1">
                <a:solidFill>
                  <a:srgbClr val="FF0000"/>
                </a:solidFill>
                <a:highlight>
                  <a:srgbClr val="FFFF00"/>
                </a:highlight>
                <a:latin typeface="+mn-ea"/>
                <a:cs typeface="Arial Narrow" panose="020B0604020202020204" pitchFamily="34" charset="0"/>
              </a:rPr>
              <a:t>認識基督</a:t>
            </a:r>
            <a:r>
              <a:rPr lang="ja-JP" altLang="en-US" sz="2800">
                <a:latin typeface="+mn-ea"/>
                <a:cs typeface="Arial Narrow" panose="020B0604020202020204" pitchFamily="34" charset="0"/>
              </a:rPr>
              <a:t>，曉得他復活的大能，並且曉得和他一同受苦，</a:t>
            </a:r>
            <a:r>
              <a:rPr lang="ja-JP" altLang="en-US" sz="2800">
                <a:highlight>
                  <a:srgbClr val="FFFF00"/>
                </a:highlight>
                <a:latin typeface="+mn-ea"/>
                <a:cs typeface="Arial Narrow" panose="020B0604020202020204" pitchFamily="34" charset="0"/>
              </a:rPr>
              <a:t>效法他的死</a:t>
            </a:r>
            <a:r>
              <a:rPr lang="ja-JP" altLang="en-US" sz="2800">
                <a:latin typeface="+mn-ea"/>
                <a:cs typeface="Arial Narrow" panose="020B0604020202020204" pitchFamily="34" charset="0"/>
              </a:rPr>
              <a:t>。 </a:t>
            </a:r>
            <a:r>
              <a:rPr lang="en-US" altLang="ja-JP" sz="2800" dirty="0">
                <a:latin typeface="+mn-ea"/>
                <a:cs typeface="Arial Narrow" panose="020B0604020202020204" pitchFamily="34" charset="0"/>
              </a:rPr>
              <a:t>11 </a:t>
            </a:r>
            <a:r>
              <a:rPr lang="ja-JP" altLang="en-US" sz="2800">
                <a:latin typeface="+mn-ea"/>
                <a:cs typeface="Arial Narrow" panose="020B0604020202020204" pitchFamily="34" charset="0"/>
              </a:rPr>
              <a:t>或者我也得以從死裡復活。 </a:t>
            </a:r>
            <a:endParaRPr lang="en-US" altLang="ja-JP" sz="2800" dirty="0">
              <a:latin typeface="+mn-ea"/>
              <a:cs typeface="Arial Narrow" panose="020B0604020202020204" pitchFamily="34" charset="0"/>
            </a:endParaRPr>
          </a:p>
          <a:p>
            <a:pPr algn="l"/>
            <a:r>
              <a:rPr lang="en-US" altLang="ja-JP" sz="2800" dirty="0">
                <a:latin typeface="+mn-ea"/>
                <a:cs typeface="Arial Narrow" panose="020B0604020202020204" pitchFamily="34" charset="0"/>
              </a:rPr>
              <a:t>12 </a:t>
            </a:r>
            <a:r>
              <a:rPr lang="ja-JP" altLang="en-US" sz="2800">
                <a:latin typeface="+mn-ea"/>
                <a:cs typeface="Arial Narrow" panose="020B0604020202020204" pitchFamily="34" charset="0"/>
              </a:rPr>
              <a:t>這不是說：我已經得著了，已經完全了。我乃是竭力追求，或者可以得著基督耶穌所以得著我的。</a:t>
            </a:r>
            <a:r>
              <a:rPr lang="en-US" altLang="ja-JP" sz="2800" dirty="0">
                <a:latin typeface="+mn-ea"/>
                <a:cs typeface="Arial Narrow" panose="020B0604020202020204" pitchFamily="34" charset="0"/>
              </a:rPr>
              <a:t>13 </a:t>
            </a:r>
            <a:r>
              <a:rPr lang="ja-JP" altLang="en-US" sz="2800">
                <a:latin typeface="+mn-ea"/>
                <a:cs typeface="Arial Narrow" panose="020B0604020202020204" pitchFamily="34" charset="0"/>
              </a:rPr>
              <a:t>弟兄們，我不是以為自己已經得著了。我只有一件事，就是忘記背後努力面前的，</a:t>
            </a:r>
            <a:r>
              <a:rPr lang="en-US" altLang="ja-JP" sz="2800" dirty="0">
                <a:latin typeface="+mn-ea"/>
                <a:cs typeface="Arial Narrow" panose="020B0604020202020204" pitchFamily="34" charset="0"/>
              </a:rPr>
              <a:t>14 </a:t>
            </a:r>
            <a:r>
              <a:rPr lang="ja-JP" altLang="en-US" sz="2800">
                <a:latin typeface="+mn-ea"/>
                <a:cs typeface="Arial Narrow" panose="020B0604020202020204" pitchFamily="34" charset="0"/>
              </a:rPr>
              <a:t>向著標竿直跑，要得神在基督耶穌裡從上面召我來得的獎賞。 </a:t>
            </a:r>
            <a:r>
              <a:rPr lang="en-US" altLang="ja-JP" sz="2800" dirty="0">
                <a:latin typeface="+mn-ea"/>
                <a:cs typeface="Arial Narrow" panose="020B0604020202020204" pitchFamily="34" charset="0"/>
              </a:rPr>
              <a:t>15 </a:t>
            </a:r>
            <a:r>
              <a:rPr lang="ja-JP" altLang="en-US" sz="2800">
                <a:highlight>
                  <a:srgbClr val="FFFF00"/>
                </a:highlight>
                <a:latin typeface="+mn-ea"/>
                <a:cs typeface="Arial Narrow" panose="020B0604020202020204" pitchFamily="34" charset="0"/>
              </a:rPr>
              <a:t>所以我們中間凡是完全人，總要存這樣的心。若在甚麼事上，存別樣的心，神也必以此指示你們</a:t>
            </a:r>
            <a:r>
              <a:rPr lang="ja-JP" altLang="en-US" sz="2800">
                <a:latin typeface="+mn-ea"/>
                <a:cs typeface="Arial Narrow" panose="020B0604020202020204" pitchFamily="34" charset="0"/>
              </a:rPr>
              <a:t>。</a:t>
            </a:r>
            <a:endParaRPr lang="en-US" altLang="ja-JP" sz="2800" dirty="0">
              <a:latin typeface="+mn-ea"/>
              <a:cs typeface="Arial Narrow" panose="020B0604020202020204" pitchFamily="34" charset="0"/>
            </a:endParaRPr>
          </a:p>
          <a:p>
            <a:pPr algn="l"/>
            <a:r>
              <a:rPr lang="en-US" sz="2800" b="1" baseline="30000" dirty="0"/>
              <a:t>12 </a:t>
            </a:r>
            <a:r>
              <a:rPr lang="en-US" sz="2800" dirty="0"/>
              <a:t>Not that I have already obtained this or am already perfect, but I press on </a:t>
            </a:r>
            <a:r>
              <a:rPr lang="en-US" sz="2800" b="1" dirty="0">
                <a:solidFill>
                  <a:srgbClr val="FF0000"/>
                </a:solidFill>
                <a:highlight>
                  <a:srgbClr val="FFFF00"/>
                </a:highlight>
              </a:rPr>
              <a:t>to make it my own</a:t>
            </a:r>
            <a:r>
              <a:rPr lang="en-US" sz="2800" dirty="0"/>
              <a:t>, because </a:t>
            </a:r>
            <a:r>
              <a:rPr lang="en-US" sz="2800" b="1" dirty="0">
                <a:solidFill>
                  <a:srgbClr val="FF0000"/>
                </a:solidFill>
                <a:highlight>
                  <a:srgbClr val="FFFF00"/>
                </a:highlight>
              </a:rPr>
              <a:t>Christ Jesus has made me his own</a:t>
            </a:r>
            <a:r>
              <a:rPr lang="en-US" sz="2800" dirty="0"/>
              <a:t>.</a:t>
            </a:r>
            <a:endParaRPr lang="ja-JP" altLang="en-US" sz="2800">
              <a:latin typeface="+mn-ea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433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EABA1-1525-A06E-3186-64DAEDCE6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D0C7E-04F7-CA47-A1B9-5A0D5ABD1F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1721" y="2194088"/>
            <a:ext cx="9144000" cy="1004820"/>
          </a:xfrm>
        </p:spPr>
        <p:txBody>
          <a:bodyPr>
            <a:normAutofit fontScale="90000"/>
          </a:bodyPr>
          <a:lstStyle/>
          <a:p>
            <a:br>
              <a:rPr lang="en-US" b="1" dirty="0"/>
            </a:br>
            <a:r>
              <a:rPr lang="en-US" b="1" dirty="0" err="1"/>
              <a:t>我们怎样才能做到</a:t>
            </a:r>
            <a:r>
              <a:rPr lang="en-US" altLang="ja-JP" b="1" dirty="0">
                <a:latin typeface="+mn-ea"/>
                <a:cs typeface="Arial Narrow" panose="020B0604020202020204" pitchFamily="34" charset="0"/>
              </a:rPr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1869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70069-D4A8-EB9A-3D22-9CF4AA626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90326-3018-4C9A-05ED-BF2C17D34A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41698"/>
            <a:ext cx="9144000" cy="1004820"/>
          </a:xfrm>
        </p:spPr>
        <p:txBody>
          <a:bodyPr>
            <a:normAutofit/>
          </a:bodyPr>
          <a:lstStyle/>
          <a:p>
            <a:r>
              <a:rPr lang="en-US" dirty="0"/>
              <a:t>How can we achieve it?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30C6F0-92E3-A4D7-55DA-925468C368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3751" y="1741058"/>
            <a:ext cx="9686224" cy="4958323"/>
          </a:xfrm>
        </p:spPr>
        <p:txBody>
          <a:bodyPr>
            <a:normAutofit/>
          </a:bodyPr>
          <a:lstStyle/>
          <a:p>
            <a:pPr marL="457200" indent="-457200" algn="l">
              <a:buAutoNum type="arabicParenR"/>
            </a:pPr>
            <a:r>
              <a:rPr lang="en-US" sz="4000" dirty="0"/>
              <a:t> John 13: Commandment of Love  </a:t>
            </a:r>
          </a:p>
          <a:p>
            <a:pPr marL="457200" indent="-457200" algn="l">
              <a:buAutoNum type="arabicParenR"/>
            </a:pPr>
            <a:r>
              <a:rPr lang="en-US" sz="4000" dirty="0"/>
              <a:t> John 14: Love God is pre-requirement of obedience</a:t>
            </a:r>
          </a:p>
          <a:p>
            <a:pPr marL="457200" indent="-457200" algn="l">
              <a:buAutoNum type="arabicParenR"/>
            </a:pPr>
            <a:r>
              <a:rPr lang="en-US" sz="4000" dirty="0"/>
              <a:t> John 15: Abide in Jesus</a:t>
            </a:r>
          </a:p>
          <a:p>
            <a:pPr marL="457200" indent="-457200" algn="l">
              <a:buAutoNum type="arabicParenR"/>
            </a:pPr>
            <a:r>
              <a:rPr lang="en-US" sz="4000" dirty="0"/>
              <a:t> John 17: Sanctify in Truth</a:t>
            </a:r>
          </a:p>
          <a:p>
            <a:pPr marL="457200" indent="-457200" algn="l">
              <a:buAutoNum type="arabicParenR"/>
            </a:pPr>
            <a:r>
              <a:rPr lang="en-US" sz="4000" dirty="0"/>
              <a:t> John 17: Unity in Truth</a:t>
            </a:r>
          </a:p>
          <a:p>
            <a:pPr marL="457200" indent="-457200" algn="l">
              <a:buAutoNum type="arabicParenR"/>
            </a:pPr>
            <a:r>
              <a:rPr lang="en-US" sz="4000" dirty="0"/>
              <a:t> John 17: Perfect in love of Jesus</a:t>
            </a:r>
          </a:p>
        </p:txBody>
      </p:sp>
    </p:spTree>
    <p:extLst>
      <p:ext uri="{BB962C8B-B14F-4D97-AF65-F5344CB8AC3E}">
        <p14:creationId xmlns:p14="http://schemas.microsoft.com/office/powerpoint/2010/main" val="26160524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B8F46-F90F-F5A7-5B4B-4280A9C8B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7D109-215E-61E5-1854-14B5AC2D63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978" y="81816"/>
            <a:ext cx="11911976" cy="842011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1) John 13: Commandment of Love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F0741A-526A-FC1C-10F4-A230E193BE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0632" y="1234222"/>
            <a:ext cx="11781322" cy="5541962"/>
          </a:xfrm>
        </p:spPr>
        <p:txBody>
          <a:bodyPr>
            <a:normAutofit/>
          </a:bodyPr>
          <a:lstStyle/>
          <a:p>
            <a:pPr algn="l"/>
            <a:r>
              <a:rPr lang="ja-JP" altLang="en-US" sz="3200" b="1"/>
              <a:t>約翰福音</a:t>
            </a:r>
            <a:r>
              <a:rPr lang="en-US" sz="3200" b="1" dirty="0"/>
              <a:t> 13</a:t>
            </a:r>
          </a:p>
          <a:p>
            <a:pPr algn="l"/>
            <a:r>
              <a:rPr lang="en-US" altLang="ja-JP" sz="3200" dirty="0"/>
              <a:t>34 </a:t>
            </a:r>
            <a:r>
              <a:rPr lang="ja-JP" altLang="en-US" sz="3200"/>
              <a:t>我賜給你們一條新命令，乃是叫你們</a:t>
            </a:r>
            <a:r>
              <a:rPr lang="ja-JP" altLang="en-US" sz="3200" b="1">
                <a:solidFill>
                  <a:srgbClr val="FF0000"/>
                </a:solidFill>
                <a:highlight>
                  <a:srgbClr val="FFFF00"/>
                </a:highlight>
              </a:rPr>
              <a:t>彼此相愛</a:t>
            </a:r>
            <a:r>
              <a:rPr lang="ja-JP" altLang="en-US" sz="3200"/>
              <a:t>。我怎樣愛你們，你們也要怎樣相愛。 </a:t>
            </a:r>
            <a:r>
              <a:rPr lang="en-US" sz="3200" dirty="0"/>
              <a:t>35 </a:t>
            </a:r>
            <a:r>
              <a:rPr lang="ja-JP" altLang="en-US" sz="3200"/>
              <a:t>你們若有彼此相愛的心，眾人因此就認出你們是我的門徒了。</a:t>
            </a:r>
            <a:endParaRPr lang="en-US" altLang="ja-JP" sz="3200" dirty="0"/>
          </a:p>
          <a:p>
            <a:pPr algn="l"/>
            <a:r>
              <a:rPr lang="ja-JP" altLang="en-US" sz="3200" b="1"/>
              <a:t>約翰一書 </a:t>
            </a:r>
            <a:endParaRPr lang="en-US" altLang="ja-JP" sz="3200" b="1" dirty="0"/>
          </a:p>
          <a:p>
            <a:pPr algn="l"/>
            <a:r>
              <a:rPr lang="en-US" altLang="ja-JP" sz="3200" dirty="0"/>
              <a:t>3:11 </a:t>
            </a:r>
            <a:r>
              <a:rPr lang="ja-JP" altLang="en-US" sz="3200"/>
              <a:t>我們應當彼此相愛。這就是你們從起初所聽見的命令。</a:t>
            </a:r>
            <a:endParaRPr lang="en-US" altLang="ja-JP" sz="3200" dirty="0"/>
          </a:p>
          <a:p>
            <a:pPr algn="l"/>
            <a:r>
              <a:rPr lang="en-US" altLang="ja-JP" sz="3200" dirty="0"/>
              <a:t>2:7 </a:t>
            </a:r>
            <a:r>
              <a:rPr lang="ja-JP" altLang="en-US" sz="3200"/>
              <a:t>親愛的弟兄阿，我寫給你們的，不是一條新命令，乃是你們從起初所受的</a:t>
            </a:r>
            <a:r>
              <a:rPr lang="ja-JP" altLang="en-US" sz="3200">
                <a:highlight>
                  <a:srgbClr val="FFFF00"/>
                </a:highlight>
              </a:rPr>
              <a:t>舊命令</a:t>
            </a:r>
            <a:r>
              <a:rPr lang="ja-JP" altLang="en-US" sz="3200"/>
              <a:t>。這舊命令就是你們所聽見的道。 </a:t>
            </a:r>
            <a:endParaRPr lang="en-US" altLang="ja-JP" sz="3200" dirty="0"/>
          </a:p>
          <a:p>
            <a:pPr algn="l"/>
            <a:r>
              <a:rPr lang="en-US" altLang="ja-JP" sz="3200" dirty="0"/>
              <a:t>2:8 </a:t>
            </a:r>
            <a:r>
              <a:rPr lang="ja-JP" altLang="en-US" sz="3200"/>
              <a:t>再者，我寫給你們的是一條</a:t>
            </a:r>
            <a:r>
              <a:rPr lang="ja-JP" altLang="en-US" sz="3200">
                <a:highlight>
                  <a:srgbClr val="FFFF00"/>
                </a:highlight>
              </a:rPr>
              <a:t>新命令</a:t>
            </a:r>
            <a:r>
              <a:rPr lang="ja-JP" altLang="en-US" sz="3200"/>
              <a:t>，在主是真的，在你們也是真的。</a:t>
            </a:r>
            <a:r>
              <a:rPr lang="ja-JP" altLang="en-US" sz="3200" b="1">
                <a:solidFill>
                  <a:srgbClr val="FF0000"/>
                </a:solidFill>
                <a:highlight>
                  <a:srgbClr val="FFFF00"/>
                </a:highlight>
              </a:rPr>
              <a:t>因為黑暗漸漸過去，真光已經照耀</a:t>
            </a:r>
            <a:r>
              <a:rPr lang="ja-JP" altLang="en-US" sz="320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282711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563E5-3DC4-5DA5-3996-E33D2FFA3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BE5F8-6379-F425-F0DB-E1C34DC870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553" y="50749"/>
            <a:ext cx="11965755" cy="957919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2) John 14: Love God is pre-requirement of obedience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09155-995D-414F-C029-B2835B364E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378" y="1148554"/>
            <a:ext cx="11848103" cy="5526721"/>
          </a:xfrm>
        </p:spPr>
        <p:txBody>
          <a:bodyPr>
            <a:noAutofit/>
          </a:bodyPr>
          <a:lstStyle/>
          <a:p>
            <a:pPr algn="l"/>
            <a:r>
              <a:rPr lang="ja-JP" altLang="en-US" sz="3200" b="1"/>
              <a:t>約翰福音 </a:t>
            </a:r>
            <a:r>
              <a:rPr lang="en-US" altLang="ja-JP" sz="3200" b="1" dirty="0"/>
              <a:t>14</a:t>
            </a:r>
          </a:p>
          <a:p>
            <a:pPr algn="l"/>
            <a:r>
              <a:rPr lang="en-US" altLang="ja-JP" sz="3200" dirty="0"/>
              <a:t>15 </a:t>
            </a:r>
            <a:r>
              <a:rPr lang="ja-JP" altLang="en-US" sz="3200"/>
              <a:t>你們若愛我，就必遵守我的命令。</a:t>
            </a:r>
            <a:endParaRPr lang="en-US" altLang="ja-JP" sz="3200" dirty="0"/>
          </a:p>
          <a:p>
            <a:pPr algn="l"/>
            <a:r>
              <a:rPr lang="en-US" altLang="ja-JP" sz="3200" dirty="0"/>
              <a:t>21 </a:t>
            </a:r>
            <a:r>
              <a:rPr lang="ja-JP" altLang="en-US" sz="3200"/>
              <a:t>有了我的命令又遵守的，這人就是愛我的。愛我的必蒙我父愛他，我也要愛他，並且要向他顯現。 </a:t>
            </a:r>
            <a:endParaRPr lang="en-US" altLang="ja-JP" sz="3200" dirty="0"/>
          </a:p>
          <a:p>
            <a:pPr algn="l"/>
            <a:r>
              <a:rPr lang="en-US" altLang="ja-JP" sz="3200" dirty="0"/>
              <a:t>23 </a:t>
            </a:r>
            <a:r>
              <a:rPr lang="ja-JP" altLang="en-US" sz="3200"/>
              <a:t>耶穌回答說：</a:t>
            </a:r>
            <a:r>
              <a:rPr lang="ja-JP" altLang="en-US" sz="3200" b="1">
                <a:solidFill>
                  <a:srgbClr val="FF0000"/>
                </a:solidFill>
                <a:highlight>
                  <a:srgbClr val="FFFF00"/>
                </a:highlight>
              </a:rPr>
              <a:t>人若愛我，就必遵守我的道</a:t>
            </a:r>
            <a:r>
              <a:rPr lang="ja-JP" altLang="en-US" sz="3200"/>
              <a:t>。我父也必愛他，並且我們要到他那裡去，與他同住。</a:t>
            </a:r>
            <a:endParaRPr lang="en-US" altLang="ja-JP" sz="3200" dirty="0"/>
          </a:p>
          <a:p>
            <a:pPr algn="l"/>
            <a:r>
              <a:rPr lang="en-US" altLang="ja-JP" sz="3200" dirty="0"/>
              <a:t>24 </a:t>
            </a:r>
            <a:r>
              <a:rPr lang="ja-JP" altLang="en-US" sz="3200"/>
              <a:t>不愛我的人就不遵守我的道。</a:t>
            </a:r>
            <a:endParaRPr lang="en-US" altLang="ja-JP" sz="3200" dirty="0"/>
          </a:p>
          <a:p>
            <a:pPr algn="l"/>
            <a:r>
              <a:rPr lang="ja-JP" altLang="en-US" sz="3200" b="1"/>
              <a:t>約翰一書 </a:t>
            </a:r>
            <a:endParaRPr lang="en-US" altLang="ja-JP" sz="3200" b="1" dirty="0"/>
          </a:p>
          <a:p>
            <a:pPr algn="l"/>
            <a:r>
              <a:rPr lang="en-US" altLang="ja-JP" sz="3200" dirty="0"/>
              <a:t>4:7 </a:t>
            </a:r>
            <a:r>
              <a:rPr lang="ja-JP" altLang="en-US" sz="3200"/>
              <a:t>親愛的弟兄阿，我們應當彼此相愛。因為愛是從神來的。</a:t>
            </a:r>
            <a:r>
              <a:rPr lang="ja-JP" altLang="en-US" sz="3200" b="1">
                <a:solidFill>
                  <a:srgbClr val="FF0000"/>
                </a:solidFill>
                <a:highlight>
                  <a:srgbClr val="FFFF00"/>
                </a:highlight>
              </a:rPr>
              <a:t>凡有愛心的，都是由神而生，並且認識神</a:t>
            </a:r>
            <a:r>
              <a:rPr lang="ja-JP" altLang="en-US" sz="3200"/>
              <a:t>。 </a:t>
            </a:r>
            <a:r>
              <a:rPr lang="en-US" altLang="ja-JP" sz="3200" dirty="0"/>
              <a:t>4:8 </a:t>
            </a:r>
            <a:r>
              <a:rPr lang="ja-JP" altLang="en-US" sz="3200"/>
              <a:t>沒有愛心的，就不認識神。因為</a:t>
            </a:r>
            <a:r>
              <a:rPr lang="ja-JP" altLang="en-US" sz="3200" b="1">
                <a:solidFill>
                  <a:srgbClr val="FF0000"/>
                </a:solidFill>
                <a:highlight>
                  <a:srgbClr val="FFFF00"/>
                </a:highlight>
              </a:rPr>
              <a:t>神就是愛</a:t>
            </a:r>
            <a:r>
              <a:rPr lang="ja-JP" altLang="en-US" sz="320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8452467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D96A5C-4B67-F019-EBDB-962A9D83D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35D04-611B-B153-4527-F19E0C5526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554" y="50750"/>
            <a:ext cx="11919498" cy="712822"/>
          </a:xfrm>
        </p:spPr>
        <p:txBody>
          <a:bodyPr>
            <a:normAutofit/>
          </a:bodyPr>
          <a:lstStyle/>
          <a:p>
            <a:pPr algn="r"/>
            <a:r>
              <a:rPr lang="en-US" sz="2800" b="1" dirty="0"/>
              <a:t>2) John 14: Love God is pre-requirement of obedience _ Continue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A45321-2F12-A290-46A4-2C6931366B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949" y="856325"/>
            <a:ext cx="11848103" cy="5526721"/>
          </a:xfrm>
        </p:spPr>
        <p:txBody>
          <a:bodyPr>
            <a:noAutofit/>
          </a:bodyPr>
          <a:lstStyle/>
          <a:p>
            <a:pPr algn="l"/>
            <a:r>
              <a:rPr lang="ja-JP" altLang="en-US" sz="3200" b="1"/>
              <a:t>約翰一書</a:t>
            </a:r>
            <a:r>
              <a:rPr lang="en-US" altLang="ja-JP" sz="3200" b="1" dirty="0"/>
              <a:t> 4</a:t>
            </a:r>
            <a:r>
              <a:rPr lang="ja-JP" altLang="en-US" sz="3200" b="1"/>
              <a:t> </a:t>
            </a:r>
            <a:endParaRPr lang="en-US" altLang="ja-JP" sz="3200" b="1" dirty="0"/>
          </a:p>
          <a:p>
            <a:pPr algn="l"/>
            <a:r>
              <a:rPr lang="en-US" altLang="ja-JP" sz="3200" dirty="0"/>
              <a:t>9 </a:t>
            </a:r>
            <a:r>
              <a:rPr lang="ja-JP" altLang="en-US" sz="3200"/>
              <a:t>神差他獨生子到世間來，使我們藉著他得生，神愛我們的心，在此就顯明了。</a:t>
            </a:r>
            <a:r>
              <a:rPr lang="en-US" altLang="ja-JP" sz="3200" dirty="0"/>
              <a:t>10 </a:t>
            </a:r>
            <a:r>
              <a:rPr lang="ja-JP" altLang="en-US" sz="3200" b="1">
                <a:solidFill>
                  <a:srgbClr val="FF0000"/>
                </a:solidFill>
                <a:highlight>
                  <a:srgbClr val="FFFF00"/>
                </a:highlight>
              </a:rPr>
              <a:t>不是我們愛神，乃是神愛我們，差他的兒子，為我們的罪作了挽回祭，這就是愛了</a:t>
            </a:r>
            <a:r>
              <a:rPr lang="ja-JP" altLang="en-US" sz="3200"/>
              <a:t>。 </a:t>
            </a:r>
            <a:r>
              <a:rPr lang="en-US" altLang="ja-JP" sz="3200" dirty="0"/>
              <a:t>11 </a:t>
            </a:r>
            <a:r>
              <a:rPr lang="ja-JP" altLang="en-US" sz="3200"/>
              <a:t>親愛的弟兄阿，神既是這樣愛我們，我們也當彼此相愛。 </a:t>
            </a:r>
            <a:r>
              <a:rPr lang="en-US" altLang="ja-JP" sz="3200" dirty="0"/>
              <a:t>12 </a:t>
            </a:r>
            <a:r>
              <a:rPr lang="ja-JP" altLang="en-US" sz="3200"/>
              <a:t>從來沒有人見過神。我們若彼此相愛，神就住在我們裡面，愛他的心在我們裡面得以完全了。 </a:t>
            </a:r>
            <a:r>
              <a:rPr lang="en-US" altLang="ja-JP" sz="3200" dirty="0"/>
              <a:t>13 </a:t>
            </a:r>
            <a:r>
              <a:rPr lang="ja-JP" altLang="en-US" sz="3200" b="1">
                <a:solidFill>
                  <a:srgbClr val="FF0000"/>
                </a:solidFill>
                <a:highlight>
                  <a:srgbClr val="FFFF00"/>
                </a:highlight>
              </a:rPr>
              <a:t>神將他的靈賜給我們，從此就知道我們是住在他裡面，他也住在我們裡面</a:t>
            </a:r>
            <a:r>
              <a:rPr lang="ja-JP" altLang="en-US" sz="3200"/>
              <a:t>。 </a:t>
            </a:r>
            <a:r>
              <a:rPr lang="en-US" altLang="ja-JP" sz="3200" dirty="0"/>
              <a:t>14 </a:t>
            </a:r>
            <a:r>
              <a:rPr lang="ja-JP" altLang="en-US" sz="3200"/>
              <a:t>父差子作世人的救主，這是我們所看見且作見證的。 </a:t>
            </a:r>
            <a:r>
              <a:rPr lang="en-US" altLang="ja-JP" sz="3200" dirty="0"/>
              <a:t>15 </a:t>
            </a:r>
            <a:r>
              <a:rPr lang="ja-JP" altLang="en-US" sz="3200"/>
              <a:t>凡認耶穌為神兒子的，神就住在他裡面，他也住在神裡面。</a:t>
            </a:r>
            <a:r>
              <a:rPr lang="en-US" altLang="ja-JP" sz="3200" dirty="0"/>
              <a:t>16 </a:t>
            </a:r>
            <a:r>
              <a:rPr lang="ja-JP" altLang="en-US" sz="3200" b="1">
                <a:solidFill>
                  <a:srgbClr val="FF0000"/>
                </a:solidFill>
                <a:highlight>
                  <a:srgbClr val="FFFF00"/>
                </a:highlight>
              </a:rPr>
              <a:t>神愛我們的心，我們也知道也信。神就是愛</a:t>
            </a:r>
            <a:r>
              <a:rPr lang="ja-JP" altLang="en-US" sz="3200"/>
              <a:t>。住在愛裡面的，就是住在神裡面，神也住在他裡面。 </a:t>
            </a:r>
            <a:r>
              <a:rPr lang="en-US" altLang="ja-JP" sz="3200" dirty="0"/>
              <a:t>17 </a:t>
            </a:r>
            <a:r>
              <a:rPr lang="ja-JP" altLang="en-US" sz="3200"/>
              <a:t>這樣，愛在我們裡面得以完全，我們就可以在審判的日子，坦然無懼。因為</a:t>
            </a:r>
            <a:r>
              <a:rPr lang="ja-JP" altLang="en-US" sz="3200" b="1">
                <a:solidFill>
                  <a:srgbClr val="FF0000"/>
                </a:solidFill>
                <a:highlight>
                  <a:srgbClr val="FFFF00"/>
                </a:highlight>
              </a:rPr>
              <a:t>他如何，我們在這世上也如何</a:t>
            </a:r>
            <a:r>
              <a:rPr lang="ja-JP" altLang="en-US" sz="320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1377818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6E3551-7CCF-A38E-FA5F-58F69291E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01118-CD89-C7FF-B558-C5CB726C19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554" y="50750"/>
            <a:ext cx="11919498" cy="712822"/>
          </a:xfrm>
        </p:spPr>
        <p:txBody>
          <a:bodyPr>
            <a:normAutofit/>
          </a:bodyPr>
          <a:lstStyle/>
          <a:p>
            <a:pPr algn="r"/>
            <a:r>
              <a:rPr lang="en-US" sz="2800" b="1" dirty="0"/>
              <a:t>2) John 14: Love God is pre-requirement of obedience _ Continue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396606-95F8-7325-EFAF-3609193790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949" y="856325"/>
            <a:ext cx="11848103" cy="5526721"/>
          </a:xfrm>
        </p:spPr>
        <p:txBody>
          <a:bodyPr>
            <a:noAutofit/>
          </a:bodyPr>
          <a:lstStyle/>
          <a:p>
            <a:pPr algn="l"/>
            <a:r>
              <a:rPr lang="ja-JP" altLang="en-US" sz="3200" b="1"/>
              <a:t>提摩太前書 </a:t>
            </a:r>
            <a:r>
              <a:rPr lang="en-US" altLang="ja-JP" sz="3200" b="1" dirty="0"/>
              <a:t>1</a:t>
            </a:r>
          </a:p>
          <a:p>
            <a:pPr algn="l"/>
            <a:r>
              <a:rPr lang="en-US" altLang="ja-JP" sz="3200" dirty="0"/>
              <a:t>5 </a:t>
            </a:r>
            <a:r>
              <a:rPr lang="ja-JP" altLang="en-US" sz="3200"/>
              <a:t>但命令的總歸就是愛。</a:t>
            </a:r>
            <a:r>
              <a:rPr lang="ja-JP" altLang="en-US" sz="3200" b="1">
                <a:solidFill>
                  <a:srgbClr val="FF0000"/>
                </a:solidFill>
                <a:highlight>
                  <a:srgbClr val="FFFF00"/>
                </a:highlight>
              </a:rPr>
              <a:t>這愛是從清潔的心，和無虧的良心，無偽的信心，生出來的</a:t>
            </a:r>
            <a:r>
              <a:rPr lang="ja-JP" altLang="en-US" sz="3200"/>
              <a:t>。</a:t>
            </a:r>
            <a:endParaRPr lang="en-US" altLang="ja-JP" sz="3200" dirty="0"/>
          </a:p>
          <a:p>
            <a:pPr algn="l"/>
            <a:r>
              <a:rPr lang="en-US" sz="3200" dirty="0"/>
              <a:t>The aim of our charge is love that issues from </a:t>
            </a:r>
            <a:r>
              <a:rPr lang="en-US" sz="3200" dirty="0">
                <a:solidFill>
                  <a:srgbClr val="FF0000"/>
                </a:solidFill>
              </a:rPr>
              <a:t>a pure heart and a good conscience and a sincere faith</a:t>
            </a:r>
            <a:r>
              <a:rPr lang="en-US" sz="3200" dirty="0"/>
              <a:t>.</a:t>
            </a:r>
          </a:p>
          <a:p>
            <a:pPr algn="l"/>
            <a:endParaRPr lang="en-US" altLang="ja-JP" sz="3200" b="1" dirty="0"/>
          </a:p>
          <a:p>
            <a:pPr algn="l"/>
            <a:r>
              <a:rPr lang="ja-JP" altLang="en-US" sz="3200" b="1"/>
              <a:t>哥林多前書 </a:t>
            </a:r>
            <a:r>
              <a:rPr lang="en-US" altLang="ja-JP" sz="3200" b="1" dirty="0"/>
              <a:t>13</a:t>
            </a:r>
          </a:p>
          <a:p>
            <a:pPr algn="l"/>
            <a:r>
              <a:rPr lang="en-US" altLang="ja-JP" sz="3200" dirty="0"/>
              <a:t>4 </a:t>
            </a:r>
            <a:r>
              <a:rPr lang="ja-JP" altLang="en-US" sz="3200"/>
              <a:t>愛是恆久忍耐，又有恩慈。愛是不嫉妒。愛是不自誇。不張狂。 </a:t>
            </a:r>
            <a:r>
              <a:rPr lang="en-US" altLang="ja-JP" sz="3200" dirty="0"/>
              <a:t>5 </a:t>
            </a:r>
            <a:r>
              <a:rPr lang="ja-JP" altLang="en-US" sz="3200"/>
              <a:t>不作害羞的事。不求自己的益處。不輕易發怒。不計算人的惡。 </a:t>
            </a:r>
            <a:r>
              <a:rPr lang="en-US" altLang="ja-JP" sz="3200" dirty="0"/>
              <a:t>6 </a:t>
            </a:r>
            <a:r>
              <a:rPr lang="ja-JP" altLang="en-US" sz="3200"/>
              <a:t>不喜歡不義。只喜歡真理。 </a:t>
            </a:r>
            <a:r>
              <a:rPr lang="en-US" altLang="ja-JP" sz="3200" dirty="0"/>
              <a:t>7 </a:t>
            </a:r>
            <a:r>
              <a:rPr lang="ja-JP" altLang="en-US" sz="3200"/>
              <a:t>凡事包容。凡事相信。凡事盼望。凡事忍耐。 </a:t>
            </a:r>
            <a:r>
              <a:rPr lang="en-US" altLang="ja-JP" sz="3200" dirty="0"/>
              <a:t>8 </a:t>
            </a:r>
            <a:r>
              <a:rPr lang="ja-JP" altLang="en-US" sz="3200"/>
              <a:t>愛是永不止息。</a:t>
            </a:r>
          </a:p>
        </p:txBody>
      </p:sp>
    </p:spTree>
    <p:extLst>
      <p:ext uri="{BB962C8B-B14F-4D97-AF65-F5344CB8AC3E}">
        <p14:creationId xmlns:p14="http://schemas.microsoft.com/office/powerpoint/2010/main" val="35815597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B65B3-7AD1-5708-CB0A-ACC1A20C2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FB2D5-7BC3-3349-4F8C-B5474A3C21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554" y="50749"/>
            <a:ext cx="11906928" cy="797663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3) John 15: Abide in Jesus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D8C1C9-3582-F617-F3D5-514A0A2B18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379" y="1007153"/>
            <a:ext cx="11848103" cy="5526721"/>
          </a:xfrm>
        </p:spPr>
        <p:txBody>
          <a:bodyPr>
            <a:noAutofit/>
          </a:bodyPr>
          <a:lstStyle/>
          <a:p>
            <a:pPr algn="l"/>
            <a:r>
              <a:rPr lang="ja-JP" altLang="en-US" sz="2800" b="1"/>
              <a:t>約翰福音 </a:t>
            </a:r>
            <a:r>
              <a:rPr lang="en-US" altLang="ja-JP" sz="2800" b="1" dirty="0"/>
              <a:t>15</a:t>
            </a:r>
          </a:p>
          <a:p>
            <a:pPr algn="l"/>
            <a:r>
              <a:rPr lang="en-US" altLang="ja-JP" sz="2800" dirty="0"/>
              <a:t>5 </a:t>
            </a:r>
            <a:r>
              <a:rPr lang="ja-JP" altLang="en-US" sz="2800"/>
              <a:t>我是葡萄樹，你們是枝子。</a:t>
            </a:r>
            <a:r>
              <a:rPr lang="ja-JP" altLang="en-US" sz="2800" b="1">
                <a:solidFill>
                  <a:srgbClr val="FF0000"/>
                </a:solidFill>
                <a:highlight>
                  <a:srgbClr val="FFFF00"/>
                </a:highlight>
              </a:rPr>
              <a:t>常在我裡面的，我也常在他裡面</a:t>
            </a:r>
            <a:r>
              <a:rPr lang="ja-JP" altLang="en-US" sz="2800"/>
              <a:t>，這人就多結果子。因為離了我，你們就不能作甚麼。</a:t>
            </a:r>
            <a:endParaRPr lang="en-US" altLang="ja-JP" sz="2800" dirty="0"/>
          </a:p>
          <a:p>
            <a:pPr algn="l"/>
            <a:r>
              <a:rPr lang="en-US" sz="2800" b="1" baseline="30000" dirty="0"/>
              <a:t> </a:t>
            </a:r>
            <a:r>
              <a:rPr lang="en-US" sz="2800" dirty="0"/>
              <a:t>I am the vine; you are the branches. Whoever </a:t>
            </a:r>
            <a:r>
              <a:rPr lang="en-US" sz="2800" dirty="0">
                <a:solidFill>
                  <a:srgbClr val="FF0000"/>
                </a:solidFill>
              </a:rPr>
              <a:t>abides</a:t>
            </a:r>
            <a:r>
              <a:rPr lang="en-US" sz="2800" dirty="0"/>
              <a:t> in me and I in him, he it is that bears much fruit, for apart from me you can do nothing.</a:t>
            </a:r>
          </a:p>
          <a:p>
            <a:pPr algn="l"/>
            <a:r>
              <a:rPr lang="en-US" altLang="ja-JP" sz="2800" dirty="0"/>
              <a:t>7 </a:t>
            </a:r>
            <a:r>
              <a:rPr lang="ja-JP" altLang="en-US" sz="2800" b="1">
                <a:solidFill>
                  <a:srgbClr val="FF0000"/>
                </a:solidFill>
                <a:highlight>
                  <a:srgbClr val="FFFF00"/>
                </a:highlight>
              </a:rPr>
              <a:t>你們若常在我裡面，我的話也常在你們裡面</a:t>
            </a:r>
            <a:r>
              <a:rPr lang="ja-JP" altLang="en-US" sz="2800"/>
              <a:t>，凡你們所願意的，祈求就給你們成就。 </a:t>
            </a:r>
            <a:r>
              <a:rPr lang="en-US" altLang="ja-JP" sz="2800" dirty="0"/>
              <a:t>8 </a:t>
            </a:r>
            <a:r>
              <a:rPr lang="ja-JP" altLang="en-US" sz="2800"/>
              <a:t>你們多結果子，我父就因此得榮耀，你們也就是我的門徒了。</a:t>
            </a:r>
            <a:r>
              <a:rPr lang="en-US" altLang="ja-JP" sz="2800" dirty="0"/>
              <a:t>9 </a:t>
            </a:r>
            <a:r>
              <a:rPr lang="ja-JP" altLang="en-US" sz="2800"/>
              <a:t>我愛你們，正如父愛我一樣。</a:t>
            </a:r>
            <a:r>
              <a:rPr lang="ja-JP" altLang="en-US" sz="2800" b="1">
                <a:solidFill>
                  <a:srgbClr val="FF0000"/>
                </a:solidFill>
                <a:highlight>
                  <a:srgbClr val="FFFF00"/>
                </a:highlight>
              </a:rPr>
              <a:t>你們要常在我的愛裡</a:t>
            </a:r>
            <a:r>
              <a:rPr lang="ja-JP" altLang="en-US" sz="2800"/>
              <a:t>。 </a:t>
            </a:r>
            <a:r>
              <a:rPr lang="en-US" altLang="ja-JP" sz="2800" dirty="0"/>
              <a:t>10 </a:t>
            </a:r>
            <a:r>
              <a:rPr lang="ja-JP" altLang="en-US" sz="2800"/>
              <a:t>你們若遵守我的命令，就常在我的愛裡。正如我遵守了我父的命令，常在他的愛裡。</a:t>
            </a:r>
            <a:endParaRPr lang="en-US" altLang="ja-JP" sz="2800" dirty="0"/>
          </a:p>
          <a:p>
            <a:pPr algn="l"/>
            <a:r>
              <a:rPr lang="en-US" sz="2800" b="1" baseline="30000" dirty="0"/>
              <a:t> </a:t>
            </a:r>
            <a:r>
              <a:rPr lang="en-US" sz="2800" dirty="0"/>
              <a:t>If you keep my commandments, you will </a:t>
            </a:r>
            <a:r>
              <a:rPr lang="en-US" sz="2800" dirty="0">
                <a:solidFill>
                  <a:srgbClr val="FF0000"/>
                </a:solidFill>
              </a:rPr>
              <a:t>abide</a:t>
            </a:r>
            <a:r>
              <a:rPr lang="en-US" sz="2800" dirty="0"/>
              <a:t> in my love, just as I have kept my Father's commandments and </a:t>
            </a:r>
            <a:r>
              <a:rPr lang="en-US" sz="2800" dirty="0">
                <a:solidFill>
                  <a:srgbClr val="FF0000"/>
                </a:solidFill>
              </a:rPr>
              <a:t>abide</a:t>
            </a:r>
            <a:r>
              <a:rPr lang="en-US" sz="2800" dirty="0"/>
              <a:t> in his love. </a:t>
            </a:r>
          </a:p>
          <a:p>
            <a:pPr algn="l"/>
            <a:endParaRPr lang="en-US" sz="2800" dirty="0"/>
          </a:p>
          <a:p>
            <a:pPr algn="r"/>
            <a:r>
              <a:rPr lang="en-US" altLang="ja-JP" dirty="0">
                <a:solidFill>
                  <a:srgbClr val="FF0000"/>
                </a:solidFill>
                <a:highlight>
                  <a:srgbClr val="FFFF00"/>
                </a:highlight>
              </a:rPr>
              <a:t>Abide:</a:t>
            </a:r>
            <a:r>
              <a:rPr lang="en-US" altLang="ja-JP" dirty="0">
                <a:highlight>
                  <a:srgbClr val="FFFF00"/>
                </a:highlight>
              </a:rPr>
              <a:t> continue without fading or being lost</a:t>
            </a:r>
            <a:endParaRPr lang="ja-JP" altLang="en-US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845176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D5221-32C7-C785-A93E-93F9CAB69C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E7752-2BCB-1416-C586-ACBFA66893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012" y="1"/>
            <a:ext cx="11954578" cy="725864"/>
          </a:xfrm>
        </p:spPr>
        <p:txBody>
          <a:bodyPr>
            <a:noAutofit/>
          </a:bodyPr>
          <a:lstStyle/>
          <a:p>
            <a:pPr algn="r"/>
            <a:r>
              <a:rPr lang="en-US" sz="3200" b="1" dirty="0"/>
              <a:t>3) John 15: Abide in Jesus _ continue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8B1919-8856-5328-1EBB-8D19E0EF56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0632" y="1234222"/>
            <a:ext cx="11781322" cy="5541962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b="1"/>
              <a:t>約翰福音</a:t>
            </a:r>
            <a:r>
              <a:rPr lang="en-US" sz="2800" b="1" dirty="0"/>
              <a:t> 6</a:t>
            </a:r>
          </a:p>
          <a:p>
            <a:pPr algn="l"/>
            <a:r>
              <a:rPr lang="en-US" altLang="ja-JP" sz="2800" dirty="0"/>
              <a:t>26 </a:t>
            </a:r>
            <a:r>
              <a:rPr lang="ja-JP" altLang="en-US" sz="2800"/>
              <a:t>耶穌回答說：我實實在在的告訴你們，你們找我，並不是因見了神蹟，乃是因喫餅得飽。 </a:t>
            </a:r>
            <a:r>
              <a:rPr lang="en-US" altLang="ja-JP" sz="2800" dirty="0"/>
              <a:t>27 </a:t>
            </a:r>
            <a:r>
              <a:rPr lang="ja-JP" altLang="en-US" sz="2800"/>
              <a:t>不要為那必壞的食物勞力，要為那存到永生的食物勞力，就是人子要賜給你們的。因為人子是父神所印證的。 </a:t>
            </a:r>
            <a:r>
              <a:rPr lang="en-US" altLang="ja-JP" sz="2800" dirty="0"/>
              <a:t>28 </a:t>
            </a:r>
            <a:r>
              <a:rPr lang="ja-JP" altLang="en-US" sz="2800"/>
              <a:t>眾人問他說：我們當行甚麼，纔算作神的工呢。</a:t>
            </a:r>
            <a:r>
              <a:rPr lang="en-US" altLang="ja-JP" sz="2800" dirty="0"/>
              <a:t>29 </a:t>
            </a:r>
            <a:r>
              <a:rPr lang="ja-JP" altLang="en-US" sz="2800"/>
              <a:t>耶穌回答說：</a:t>
            </a:r>
            <a:r>
              <a:rPr lang="ja-JP" altLang="en-US" sz="2800" b="1">
                <a:solidFill>
                  <a:srgbClr val="FF0000"/>
                </a:solidFill>
                <a:highlight>
                  <a:srgbClr val="FFFF00"/>
                </a:highlight>
              </a:rPr>
              <a:t>信神所差來的，這就是作神的工</a:t>
            </a:r>
            <a:r>
              <a:rPr lang="ja-JP" altLang="en-US" sz="2800"/>
              <a:t>。</a:t>
            </a:r>
          </a:p>
          <a:p>
            <a:pPr algn="l"/>
            <a:r>
              <a:rPr lang="ja-JP" altLang="en-US" sz="2800" b="1"/>
              <a:t>約翰福音</a:t>
            </a:r>
            <a:r>
              <a:rPr lang="en-US" sz="2800" b="1" dirty="0"/>
              <a:t> 8</a:t>
            </a:r>
          </a:p>
          <a:p>
            <a:pPr algn="l"/>
            <a:r>
              <a:rPr lang="en-US" altLang="ja-JP" sz="2800" dirty="0"/>
              <a:t>31 </a:t>
            </a:r>
            <a:r>
              <a:rPr lang="ja-JP" altLang="en-US" sz="2800"/>
              <a:t>耶穌對信他的猶太人說：你們若</a:t>
            </a:r>
            <a:r>
              <a:rPr lang="ja-JP" altLang="en-US" sz="2800">
                <a:highlight>
                  <a:srgbClr val="FFFF00"/>
                </a:highlight>
              </a:rPr>
              <a:t>常常遵守我的道，就真是我的門徒</a:t>
            </a:r>
            <a:r>
              <a:rPr lang="ja-JP" altLang="en-US" sz="2800"/>
              <a:t>。 </a:t>
            </a:r>
            <a:r>
              <a:rPr lang="en-US" altLang="ja-JP" sz="2800" dirty="0"/>
              <a:t>32 </a:t>
            </a:r>
            <a:r>
              <a:rPr lang="ja-JP" altLang="en-US" sz="2800" b="1">
                <a:solidFill>
                  <a:srgbClr val="FF0000"/>
                </a:solidFill>
                <a:highlight>
                  <a:srgbClr val="FFFF00"/>
                </a:highlight>
              </a:rPr>
              <a:t>你們必曉得真理，真理必叫你們得以自由</a:t>
            </a:r>
            <a:r>
              <a:rPr lang="ja-JP" altLang="en-US" sz="2800"/>
              <a:t>。</a:t>
            </a:r>
            <a:endParaRPr lang="en-US" altLang="ja-JP" sz="2800" dirty="0"/>
          </a:p>
          <a:p>
            <a:pPr algn="l"/>
            <a:r>
              <a:rPr lang="en-US" sz="2800" b="1" baseline="30000" dirty="0"/>
              <a:t>31 </a:t>
            </a:r>
            <a:r>
              <a:rPr lang="en-US" sz="2800" dirty="0"/>
              <a:t>So Jesus said to the Jews who had believed him, “If you </a:t>
            </a:r>
            <a:r>
              <a:rPr lang="en-US" sz="2800" dirty="0">
                <a:solidFill>
                  <a:srgbClr val="FF0000"/>
                </a:solidFill>
              </a:rPr>
              <a:t>abide in my word</a:t>
            </a:r>
            <a:r>
              <a:rPr lang="en-US" sz="2800" dirty="0"/>
              <a:t>, you are truly my disciples, </a:t>
            </a:r>
            <a:r>
              <a:rPr lang="en-US" sz="2800" b="1" baseline="30000" dirty="0"/>
              <a:t>32 </a:t>
            </a:r>
            <a:r>
              <a:rPr lang="en-US" sz="2800" dirty="0"/>
              <a:t>and you will know the truth, and the truth will set you free.”</a:t>
            </a:r>
            <a:endParaRPr lang="ja-JP" altLang="en-US" sz="2800"/>
          </a:p>
        </p:txBody>
      </p:sp>
    </p:spTree>
    <p:extLst>
      <p:ext uri="{BB962C8B-B14F-4D97-AF65-F5344CB8AC3E}">
        <p14:creationId xmlns:p14="http://schemas.microsoft.com/office/powerpoint/2010/main" val="2285457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D28A0-9343-3630-8019-F495E94F0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C61B5-03FC-41D2-A879-0AD5283FE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553" y="50749"/>
            <a:ext cx="11965755" cy="957919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4) John 17: Sanctify in Truth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60A5CB-26E1-F8C6-C11F-8511976A74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378" y="1101421"/>
            <a:ext cx="11848103" cy="5526721"/>
          </a:xfrm>
        </p:spPr>
        <p:txBody>
          <a:bodyPr>
            <a:noAutofit/>
          </a:bodyPr>
          <a:lstStyle/>
          <a:p>
            <a:pPr algn="l"/>
            <a:r>
              <a:rPr lang="ja-JP" altLang="en-US" sz="2800" b="1"/>
              <a:t>約翰福音 </a:t>
            </a:r>
            <a:r>
              <a:rPr lang="en-US" altLang="ja-JP" sz="2800" b="1" dirty="0"/>
              <a:t>17</a:t>
            </a:r>
          </a:p>
          <a:p>
            <a:pPr algn="l"/>
            <a:r>
              <a:rPr lang="en-US" altLang="ja-JP" sz="2800" dirty="0"/>
              <a:t>17 </a:t>
            </a:r>
            <a:r>
              <a:rPr lang="ja-JP" altLang="en-US" sz="2800"/>
              <a:t>求你用</a:t>
            </a:r>
            <a:r>
              <a:rPr lang="ja-JP" altLang="en-US" sz="2800" b="1">
                <a:solidFill>
                  <a:srgbClr val="FF0000"/>
                </a:solidFill>
                <a:highlight>
                  <a:srgbClr val="FFFF00"/>
                </a:highlight>
              </a:rPr>
              <a:t>真理使他們成聖</a:t>
            </a:r>
            <a:r>
              <a:rPr lang="ja-JP" altLang="en-US" sz="2800"/>
              <a:t>。你的道就是真理。</a:t>
            </a:r>
            <a:r>
              <a:rPr lang="en-US" sz="2800" dirty="0"/>
              <a:t>Sanctify them in the </a:t>
            </a:r>
            <a:r>
              <a:rPr lang="en-US" sz="2800" dirty="0">
                <a:solidFill>
                  <a:srgbClr val="FF0000"/>
                </a:solidFill>
              </a:rPr>
              <a:t>truth</a:t>
            </a:r>
            <a:r>
              <a:rPr lang="en-US" sz="2800" dirty="0"/>
              <a:t>; your word is </a:t>
            </a:r>
            <a:r>
              <a:rPr lang="en-US" sz="2800" dirty="0">
                <a:solidFill>
                  <a:srgbClr val="FF0000"/>
                </a:solidFill>
              </a:rPr>
              <a:t>truth</a:t>
            </a:r>
            <a:r>
              <a:rPr lang="en-US" sz="2800" dirty="0"/>
              <a:t>.</a:t>
            </a:r>
            <a:endParaRPr lang="en-US" altLang="ja-JP" sz="2800" dirty="0"/>
          </a:p>
          <a:p>
            <a:pPr algn="l"/>
            <a:r>
              <a:rPr lang="en-US" altLang="ja-JP" sz="2800" dirty="0"/>
              <a:t>19 </a:t>
            </a:r>
            <a:r>
              <a:rPr lang="ja-JP" altLang="en-US" sz="2800"/>
              <a:t>我為他們的緣故，自己分別為聖，叫他們也因真理成聖。</a:t>
            </a:r>
            <a:r>
              <a:rPr lang="en-US" sz="2800" dirty="0"/>
              <a:t>And for their sake I consecrate myself, that they also may be sanctified in truth.</a:t>
            </a:r>
          </a:p>
          <a:p>
            <a:pPr algn="l"/>
            <a:r>
              <a:rPr lang="ja-JP" altLang="en-US" sz="2800" b="1"/>
              <a:t>提摩太後書 </a:t>
            </a:r>
            <a:r>
              <a:rPr lang="en-US" altLang="ja-JP" sz="2800" b="1" dirty="0"/>
              <a:t>3</a:t>
            </a:r>
          </a:p>
          <a:p>
            <a:pPr algn="l"/>
            <a:r>
              <a:rPr lang="en-US" altLang="ja-JP" sz="2800" dirty="0"/>
              <a:t>16 </a:t>
            </a:r>
            <a:r>
              <a:rPr lang="ja-JP" altLang="en-US" sz="2800"/>
              <a:t>聖經都是神所默示的，於教訓，督責，使人歸正，教導人學義，都是有益的。 </a:t>
            </a:r>
            <a:r>
              <a:rPr lang="en-US" altLang="ja-JP" sz="2800" dirty="0"/>
              <a:t>17 </a:t>
            </a:r>
            <a:r>
              <a:rPr lang="ja-JP" altLang="en-US" sz="2800"/>
              <a:t>叫屬神的人得以完全，預備行各樣的善事。</a:t>
            </a:r>
            <a:r>
              <a:rPr lang="en-US" dirty="0"/>
              <a:t> </a:t>
            </a:r>
          </a:p>
          <a:p>
            <a:pPr algn="l"/>
            <a:r>
              <a:rPr lang="en-US" sz="2800" b="1" baseline="30000" dirty="0"/>
              <a:t>16 </a:t>
            </a:r>
            <a:r>
              <a:rPr lang="en-US" sz="2800" dirty="0">
                <a:highlight>
                  <a:srgbClr val="FFFF00"/>
                </a:highlight>
              </a:rPr>
              <a:t>All Scripture is breathed out by God </a:t>
            </a:r>
            <a:r>
              <a:rPr lang="en-US" sz="2800" dirty="0"/>
              <a:t>and profitable for teaching, for reproof, for correction, and for training in righteousness, </a:t>
            </a:r>
            <a:r>
              <a:rPr lang="en-US" sz="2800" b="1" baseline="30000" dirty="0"/>
              <a:t>17 </a:t>
            </a:r>
            <a:r>
              <a:rPr lang="en-US" sz="2800" dirty="0"/>
              <a:t>that the man of God may be </a:t>
            </a:r>
            <a:r>
              <a:rPr lang="en-US" sz="2800" dirty="0">
                <a:solidFill>
                  <a:srgbClr val="FF0000"/>
                </a:solidFill>
              </a:rPr>
              <a:t>complete</a:t>
            </a:r>
            <a:r>
              <a:rPr lang="en-US" sz="2800" dirty="0"/>
              <a:t>, equipped for every good work.</a:t>
            </a:r>
            <a:endParaRPr lang="ja-JP" altLang="en-US" sz="2800"/>
          </a:p>
        </p:txBody>
      </p:sp>
    </p:spTree>
    <p:extLst>
      <p:ext uri="{BB962C8B-B14F-4D97-AF65-F5344CB8AC3E}">
        <p14:creationId xmlns:p14="http://schemas.microsoft.com/office/powerpoint/2010/main" val="32483515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EC497-68FE-C4F8-4106-ADA9B6900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7E8FA-99CB-2CB8-A9A1-672153387B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554" y="50750"/>
            <a:ext cx="11906928" cy="712822"/>
          </a:xfrm>
        </p:spPr>
        <p:txBody>
          <a:bodyPr>
            <a:normAutofit/>
          </a:bodyPr>
          <a:lstStyle/>
          <a:p>
            <a:pPr algn="r"/>
            <a:r>
              <a:rPr lang="en-US" sz="3200" b="1" dirty="0"/>
              <a:t>4) John 17: Sanctify in Truth _ Continue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F50B53-4E4B-082D-7D37-F3A8E0835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378" y="1101421"/>
            <a:ext cx="11848103" cy="5526721"/>
          </a:xfrm>
        </p:spPr>
        <p:txBody>
          <a:bodyPr>
            <a:noAutofit/>
          </a:bodyPr>
          <a:lstStyle/>
          <a:p>
            <a:pPr algn="l"/>
            <a:r>
              <a:rPr lang="ja-JP" altLang="en-US" sz="3200" b="1"/>
              <a:t>羅馬書 </a:t>
            </a:r>
            <a:r>
              <a:rPr lang="en-US" altLang="ja-JP" sz="3200" b="1" dirty="0"/>
              <a:t>12</a:t>
            </a:r>
          </a:p>
          <a:p>
            <a:pPr algn="l"/>
            <a:r>
              <a:rPr lang="en-US" altLang="ja-JP" sz="3200" dirty="0"/>
              <a:t>1 </a:t>
            </a:r>
            <a:r>
              <a:rPr lang="ja-JP" altLang="en-US" sz="3200"/>
              <a:t>所以弟兄們，我以神的慈悲勸你們，將身體獻上，當作活祭，是聖潔的，是神所喜悅的。你們如此事奉，乃是理所當然的。 </a:t>
            </a:r>
            <a:endParaRPr lang="en-US" altLang="ja-JP" sz="3200" dirty="0"/>
          </a:p>
          <a:p>
            <a:pPr algn="l"/>
            <a:r>
              <a:rPr lang="en-US" altLang="ja-JP" sz="3200" dirty="0"/>
              <a:t>2 </a:t>
            </a:r>
            <a:r>
              <a:rPr lang="ja-JP" altLang="en-US" sz="3200"/>
              <a:t>不要效法這個世界。</a:t>
            </a:r>
            <a:r>
              <a:rPr lang="ja-JP" altLang="en-US" sz="3200" b="1">
                <a:solidFill>
                  <a:srgbClr val="FF0000"/>
                </a:solidFill>
                <a:highlight>
                  <a:srgbClr val="FFFF00"/>
                </a:highlight>
              </a:rPr>
              <a:t>只要心意更新而變化</a:t>
            </a:r>
            <a:r>
              <a:rPr lang="ja-JP" altLang="en-US" sz="3200"/>
              <a:t>，叫你們察驗何為神的善良，純全可喜悅的旨意。</a:t>
            </a:r>
            <a:endParaRPr lang="en-US" altLang="ja-JP" sz="3200" dirty="0"/>
          </a:p>
          <a:p>
            <a:pPr algn="l"/>
            <a:r>
              <a:rPr lang="en-US" sz="3200" b="1" baseline="30000" dirty="0"/>
              <a:t>1 </a:t>
            </a:r>
            <a:r>
              <a:rPr lang="en-US" sz="3200" dirty="0"/>
              <a:t>I appeal to you therefore, brothers, by the mercies of God, to present your bodies as a living sacrifice, holy and acceptable to God, which is your spiritual worship. </a:t>
            </a:r>
          </a:p>
          <a:p>
            <a:pPr algn="l"/>
            <a:r>
              <a:rPr lang="en-US" sz="3200" b="1" baseline="30000" dirty="0"/>
              <a:t>2 </a:t>
            </a:r>
            <a:r>
              <a:rPr lang="en-US" sz="3200" dirty="0"/>
              <a:t>Do not be conformed to this world, but </a:t>
            </a:r>
            <a:r>
              <a:rPr lang="en-US" sz="3200" b="1" dirty="0">
                <a:solidFill>
                  <a:srgbClr val="FF0000"/>
                </a:solidFill>
                <a:highlight>
                  <a:srgbClr val="FFFF00"/>
                </a:highlight>
              </a:rPr>
              <a:t>be transformed by the renewal of your mind</a:t>
            </a:r>
            <a:r>
              <a:rPr lang="en-US" sz="3200" dirty="0"/>
              <a:t>, that by testing you may discern what is the will of God, what is good and acceptable and perfect.</a:t>
            </a:r>
            <a:endParaRPr lang="ja-JP" altLang="en-US" sz="3200"/>
          </a:p>
        </p:txBody>
      </p:sp>
    </p:spTree>
    <p:extLst>
      <p:ext uri="{BB962C8B-B14F-4D97-AF65-F5344CB8AC3E}">
        <p14:creationId xmlns:p14="http://schemas.microsoft.com/office/powerpoint/2010/main" val="35245234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46D5AF-7740-3C9F-294C-CC2F15B1D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8D056-0DB1-14B1-6428-F7C826F81A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553" y="50750"/>
            <a:ext cx="12012890" cy="759956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5) John 17: Unity in Truth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488C0F-D679-590D-6AFA-22DE656BBC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948" y="960019"/>
            <a:ext cx="11848103" cy="5526721"/>
          </a:xfrm>
        </p:spPr>
        <p:txBody>
          <a:bodyPr>
            <a:noAutofit/>
          </a:bodyPr>
          <a:lstStyle/>
          <a:p>
            <a:pPr algn="l"/>
            <a:r>
              <a:rPr lang="ja-JP" altLang="en-US" sz="3200" b="1"/>
              <a:t>約翰福音 </a:t>
            </a:r>
            <a:r>
              <a:rPr lang="en-US" altLang="ja-JP" sz="3200" b="1" dirty="0"/>
              <a:t>17</a:t>
            </a:r>
          </a:p>
          <a:p>
            <a:pPr algn="l"/>
            <a:r>
              <a:rPr lang="en-US" altLang="ja-JP" sz="3200" dirty="0"/>
              <a:t>11 </a:t>
            </a:r>
            <a:r>
              <a:rPr lang="ja-JP" altLang="en-US" sz="3200"/>
              <a:t>從今以後，我不在世上，他們卻在世上，我往你那裡去。聖父阿，求你因你所賜給我的名保守他們，叫他們</a:t>
            </a:r>
            <a:r>
              <a:rPr lang="ja-JP" altLang="en-US" sz="3200">
                <a:highlight>
                  <a:srgbClr val="FFFF00"/>
                </a:highlight>
              </a:rPr>
              <a:t>合而為一</a:t>
            </a:r>
            <a:r>
              <a:rPr lang="ja-JP" altLang="en-US" sz="3200"/>
              <a:t>像我們一樣。</a:t>
            </a:r>
            <a:endParaRPr lang="en-US" altLang="ja-JP" sz="3200" dirty="0"/>
          </a:p>
          <a:p>
            <a:pPr algn="l"/>
            <a:r>
              <a:rPr lang="en-US" altLang="ja-JP" sz="3200" dirty="0"/>
              <a:t>20 </a:t>
            </a:r>
            <a:r>
              <a:rPr lang="ja-JP" altLang="en-US" sz="3200"/>
              <a:t>我不但為這些人祈求，也為那些因他們的話信我的人祈求。 </a:t>
            </a:r>
            <a:r>
              <a:rPr lang="en-US" altLang="ja-JP" sz="3200" dirty="0"/>
              <a:t>21 </a:t>
            </a:r>
            <a:r>
              <a:rPr lang="ja-JP" altLang="en-US" sz="3200"/>
              <a:t>使他們都</a:t>
            </a:r>
            <a:r>
              <a:rPr lang="ja-JP" altLang="en-US" sz="3200">
                <a:highlight>
                  <a:srgbClr val="FFFF00"/>
                </a:highlight>
              </a:rPr>
              <a:t>合而為一</a:t>
            </a:r>
            <a:r>
              <a:rPr lang="ja-JP" altLang="en-US" sz="3200"/>
              <a:t>。正如你父在我裡面，我在你裡面。使他們也在我們裡面，叫世人可以信你差了我來。 </a:t>
            </a:r>
            <a:r>
              <a:rPr lang="en-US" altLang="ja-JP" sz="3200" dirty="0"/>
              <a:t>22 </a:t>
            </a:r>
            <a:r>
              <a:rPr lang="ja-JP" altLang="en-US" sz="3200"/>
              <a:t>你所賜給我的榮耀，我已賜給他們，使他們合而為一，像我們合而為一。</a:t>
            </a:r>
            <a:r>
              <a:rPr lang="en-US" altLang="ja-JP" sz="3200" dirty="0"/>
              <a:t>23 </a:t>
            </a:r>
            <a:r>
              <a:rPr lang="ja-JP" altLang="en-US" sz="3200"/>
              <a:t>我在他們裡面，你在我裡面，使他們</a:t>
            </a:r>
            <a:r>
              <a:rPr lang="ja-JP" altLang="en-US" sz="3200" b="1">
                <a:solidFill>
                  <a:srgbClr val="FF0000"/>
                </a:solidFill>
                <a:highlight>
                  <a:srgbClr val="FFFF00"/>
                </a:highlight>
              </a:rPr>
              <a:t>完完全全的合而為一</a:t>
            </a:r>
            <a:r>
              <a:rPr lang="ja-JP" altLang="en-US" sz="3200"/>
              <a:t>。叫世人知道你差了我來，也知道你愛他們如同愛我一樣。</a:t>
            </a:r>
            <a:endParaRPr lang="en-US" altLang="ja-JP" sz="3200" dirty="0"/>
          </a:p>
        </p:txBody>
      </p:sp>
    </p:spTree>
    <p:extLst>
      <p:ext uri="{BB962C8B-B14F-4D97-AF65-F5344CB8AC3E}">
        <p14:creationId xmlns:p14="http://schemas.microsoft.com/office/powerpoint/2010/main" val="42608061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5BAC7D-6374-B9B2-BC11-81996FC8D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BF7C5-98E0-0795-E392-38A0808614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553" y="50750"/>
            <a:ext cx="12012890" cy="759956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6) John 17: Perfect in love of Jesus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AABCF8-BDC9-7749-B346-26341A921B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948" y="960019"/>
            <a:ext cx="11848103" cy="5526721"/>
          </a:xfrm>
        </p:spPr>
        <p:txBody>
          <a:bodyPr>
            <a:noAutofit/>
          </a:bodyPr>
          <a:lstStyle/>
          <a:p>
            <a:pPr algn="l"/>
            <a:r>
              <a:rPr lang="ja-JP" altLang="en-US" sz="3200" b="1"/>
              <a:t>約翰福音 </a:t>
            </a:r>
            <a:r>
              <a:rPr lang="en-US" altLang="ja-JP" sz="3200" b="1" dirty="0"/>
              <a:t>17</a:t>
            </a:r>
          </a:p>
          <a:p>
            <a:pPr algn="l"/>
            <a:r>
              <a:rPr lang="en-US" altLang="ja-JP" sz="3200" dirty="0"/>
              <a:t>24 </a:t>
            </a:r>
            <a:r>
              <a:rPr lang="ja-JP" altLang="en-US" sz="3200"/>
              <a:t>父阿，我在那裡，願你所賜給我的人，也同我在那裡，叫他們看見你所賜給我的榮耀。</a:t>
            </a:r>
            <a:r>
              <a:rPr lang="ja-JP" altLang="en-US" sz="3200">
                <a:highlight>
                  <a:srgbClr val="FFFF00"/>
                </a:highlight>
              </a:rPr>
              <a:t>因為創立世界以前，你已經愛我了</a:t>
            </a:r>
            <a:r>
              <a:rPr lang="ja-JP" altLang="en-US" sz="3200"/>
              <a:t>。 </a:t>
            </a:r>
            <a:r>
              <a:rPr lang="en-US" altLang="ja-JP" sz="3200" dirty="0"/>
              <a:t>25 </a:t>
            </a:r>
            <a:r>
              <a:rPr lang="ja-JP" altLang="en-US" sz="3200"/>
              <a:t>公義的父阿，世人未曾認識你，我卻認識你。這些人也知道你差了我來。 </a:t>
            </a:r>
            <a:r>
              <a:rPr lang="en-US" altLang="ja-JP" sz="3200" dirty="0"/>
              <a:t>26 </a:t>
            </a:r>
            <a:r>
              <a:rPr lang="ja-JP" altLang="en-US" sz="3200"/>
              <a:t>我已將你的名指示他們，還要指示他們，</a:t>
            </a:r>
            <a:r>
              <a:rPr lang="ja-JP" altLang="en-US" sz="3200" b="1">
                <a:solidFill>
                  <a:srgbClr val="FF0000"/>
                </a:solidFill>
                <a:highlight>
                  <a:srgbClr val="FFFF00"/>
                </a:highlight>
              </a:rPr>
              <a:t>使你所愛我的愛在他們裡面</a:t>
            </a:r>
            <a:r>
              <a:rPr lang="ja-JP" altLang="en-US" sz="3200"/>
              <a:t>，我也在他們裡面。</a:t>
            </a:r>
            <a:endParaRPr lang="en-US" altLang="ja-JP" sz="3200" dirty="0"/>
          </a:p>
          <a:p>
            <a:pPr algn="l"/>
            <a:r>
              <a:rPr lang="en-US" sz="3200" b="1" baseline="30000" dirty="0"/>
              <a:t>26 </a:t>
            </a:r>
            <a:r>
              <a:rPr lang="en-US" sz="3200" dirty="0"/>
              <a:t>I made known to them your name, and I will continue to make it known, that </a:t>
            </a:r>
            <a:r>
              <a:rPr lang="en-US" sz="3200" dirty="0">
                <a:solidFill>
                  <a:srgbClr val="FF0000"/>
                </a:solidFill>
                <a:highlight>
                  <a:srgbClr val="FFFF00"/>
                </a:highlight>
              </a:rPr>
              <a:t>the love with which you have loved me may be in them</a:t>
            </a:r>
            <a:r>
              <a:rPr lang="en-US" sz="3200" dirty="0"/>
              <a:t>, and I in them.</a:t>
            </a:r>
            <a:endParaRPr lang="ja-JP" altLang="en-US" sz="3200"/>
          </a:p>
        </p:txBody>
      </p:sp>
    </p:spTree>
    <p:extLst>
      <p:ext uri="{BB962C8B-B14F-4D97-AF65-F5344CB8AC3E}">
        <p14:creationId xmlns:p14="http://schemas.microsoft.com/office/powerpoint/2010/main" val="4098895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7F39C-A5E5-295E-4123-74D51C4280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9F15C-49E6-A4D1-5A59-D997B5A53B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948" y="-8718"/>
            <a:ext cx="12012890" cy="759956"/>
          </a:xfrm>
        </p:spPr>
        <p:txBody>
          <a:bodyPr>
            <a:normAutofit/>
          </a:bodyPr>
          <a:lstStyle/>
          <a:p>
            <a:pPr algn="r"/>
            <a:r>
              <a:rPr lang="en-US" sz="3200" b="1" dirty="0"/>
              <a:t>6) John 17: Perfect in love of Jesus _Continue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3261A9-CAD6-76EE-8364-8AD2637EA7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555" y="865751"/>
            <a:ext cx="12012890" cy="5610463"/>
          </a:xfrm>
        </p:spPr>
        <p:txBody>
          <a:bodyPr>
            <a:noAutofit/>
          </a:bodyPr>
          <a:lstStyle/>
          <a:p>
            <a:pPr algn="l"/>
            <a:r>
              <a:rPr lang="ja-JP" altLang="en-US" sz="3200" b="1"/>
              <a:t>以弗所書 </a:t>
            </a:r>
            <a:r>
              <a:rPr lang="en-US" altLang="ja-JP" sz="3200" b="1" dirty="0"/>
              <a:t>3</a:t>
            </a:r>
          </a:p>
          <a:p>
            <a:pPr algn="l"/>
            <a:r>
              <a:rPr lang="en-US" altLang="ja-JP" sz="3200" dirty="0"/>
              <a:t>16 </a:t>
            </a:r>
            <a:r>
              <a:rPr lang="ja-JP" altLang="en-US" sz="3200"/>
              <a:t>求他按著他豐盛的榮耀，藉著他的靈，叫你們心裡的力量剛強起來， </a:t>
            </a:r>
            <a:r>
              <a:rPr lang="en-US" altLang="ja-JP" sz="3200" dirty="0"/>
              <a:t>17 </a:t>
            </a:r>
            <a:r>
              <a:rPr lang="ja-JP" altLang="en-US" sz="3200"/>
              <a:t>使基督因你們的信，住在你們心裡，</a:t>
            </a:r>
            <a:r>
              <a:rPr lang="ja-JP" altLang="en-US" sz="3200" b="1">
                <a:solidFill>
                  <a:srgbClr val="FF0000"/>
                </a:solidFill>
                <a:highlight>
                  <a:srgbClr val="FFFF00"/>
                </a:highlight>
              </a:rPr>
              <a:t>叫你們的愛心，有根有基</a:t>
            </a:r>
            <a:r>
              <a:rPr lang="ja-JP" altLang="en-US" sz="3200"/>
              <a:t>， </a:t>
            </a:r>
            <a:r>
              <a:rPr lang="en-US" altLang="ja-JP" sz="3200" dirty="0"/>
              <a:t>18 </a:t>
            </a:r>
            <a:r>
              <a:rPr lang="ja-JP" altLang="en-US" sz="3200"/>
              <a:t>能以和眾聖徒一同</a:t>
            </a:r>
            <a:r>
              <a:rPr lang="ja-JP" altLang="en-US" sz="3200" b="1">
                <a:solidFill>
                  <a:srgbClr val="FF0000"/>
                </a:solidFill>
                <a:highlight>
                  <a:srgbClr val="FFFF00"/>
                </a:highlight>
              </a:rPr>
              <a:t>明白基督的愛</a:t>
            </a:r>
            <a:r>
              <a:rPr lang="ja-JP" altLang="en-US" sz="3200"/>
              <a:t>，是何等長闊高深， </a:t>
            </a:r>
            <a:r>
              <a:rPr lang="en-US" altLang="ja-JP" sz="3200" dirty="0"/>
              <a:t>19 </a:t>
            </a:r>
            <a:r>
              <a:rPr lang="ja-JP" altLang="en-US" sz="3200"/>
              <a:t>並知道這愛是過於人所能測度的，便叫神一切所充滿的，充滿了你們。 </a:t>
            </a:r>
            <a:r>
              <a:rPr lang="en-US" sz="3200" b="1" baseline="30000" dirty="0"/>
              <a:t>16 </a:t>
            </a:r>
            <a:r>
              <a:rPr lang="en-US" sz="3200" dirty="0"/>
              <a:t>that according to the riches of his glory he may grant you to be strengthened with power through his Spirit in your inner being, </a:t>
            </a:r>
            <a:r>
              <a:rPr lang="en-US" sz="3200" b="1" baseline="30000" dirty="0"/>
              <a:t>17 </a:t>
            </a:r>
            <a:r>
              <a:rPr lang="en-US" sz="3200" dirty="0"/>
              <a:t>so that Christ may dwell in your hearts through faith—that you, </a:t>
            </a:r>
            <a:r>
              <a:rPr lang="en-US" sz="3200" dirty="0">
                <a:solidFill>
                  <a:srgbClr val="FF0000"/>
                </a:solidFill>
                <a:highlight>
                  <a:srgbClr val="FFFF00"/>
                </a:highlight>
              </a:rPr>
              <a:t>being rooted and grounded in love</a:t>
            </a:r>
            <a:r>
              <a:rPr lang="en-US" sz="3200" dirty="0"/>
              <a:t>, </a:t>
            </a:r>
            <a:r>
              <a:rPr lang="en-US" sz="3200" b="1" baseline="30000" dirty="0"/>
              <a:t>18 </a:t>
            </a:r>
            <a:r>
              <a:rPr lang="en-US" sz="3200" dirty="0"/>
              <a:t>may have strength to comprehend with all the saints what is the breadth and length and height and depth, </a:t>
            </a:r>
            <a:r>
              <a:rPr lang="en-US" sz="3200" b="1" baseline="30000" dirty="0"/>
              <a:t>19 </a:t>
            </a:r>
            <a:r>
              <a:rPr lang="en-US" sz="3200" dirty="0"/>
              <a:t>and </a:t>
            </a:r>
            <a:r>
              <a:rPr lang="en-US" sz="3200" dirty="0">
                <a:solidFill>
                  <a:srgbClr val="FF0000"/>
                </a:solidFill>
                <a:highlight>
                  <a:srgbClr val="FFFF00"/>
                </a:highlight>
              </a:rPr>
              <a:t>to know the love of Christ </a:t>
            </a:r>
            <a:r>
              <a:rPr lang="en-US" sz="3200" dirty="0"/>
              <a:t>that surpasses knowledge, that you may be filled with all the fullness of God.</a:t>
            </a:r>
          </a:p>
          <a:p>
            <a:br>
              <a:rPr lang="en-US" sz="3200" dirty="0"/>
            </a:br>
            <a:endParaRPr lang="en-US" sz="3200" dirty="0"/>
          </a:p>
          <a:p>
            <a:pPr algn="l"/>
            <a:endParaRPr lang="ja-JP" altLang="en-US" sz="3200"/>
          </a:p>
        </p:txBody>
      </p:sp>
    </p:spTree>
    <p:extLst>
      <p:ext uri="{BB962C8B-B14F-4D97-AF65-F5344CB8AC3E}">
        <p14:creationId xmlns:p14="http://schemas.microsoft.com/office/powerpoint/2010/main" val="12686853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BEEA4-D02F-6ADA-1B54-69870F05F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7F358-21FA-BCD0-0D44-D9A57148D4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948" y="-8718"/>
            <a:ext cx="12012890" cy="759956"/>
          </a:xfrm>
        </p:spPr>
        <p:txBody>
          <a:bodyPr>
            <a:normAutofit/>
          </a:bodyPr>
          <a:lstStyle/>
          <a:p>
            <a:pPr algn="r"/>
            <a:r>
              <a:rPr lang="en-US" sz="3200" b="1" dirty="0"/>
              <a:t>6) John 17: Perfect in love of Jesus _Continue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36B192-2F05-FEE5-F232-9C0A66B521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555" y="1015189"/>
            <a:ext cx="12012890" cy="5610463"/>
          </a:xfrm>
        </p:spPr>
        <p:txBody>
          <a:bodyPr>
            <a:noAutofit/>
          </a:bodyPr>
          <a:lstStyle/>
          <a:p>
            <a:pPr algn="l"/>
            <a:r>
              <a:rPr lang="ja-JP" altLang="en-US" sz="2800" b="1"/>
              <a:t>以弗所書 </a:t>
            </a:r>
            <a:r>
              <a:rPr lang="en-US" altLang="ja-JP" sz="2800" b="1" dirty="0"/>
              <a:t>2:</a:t>
            </a:r>
            <a:r>
              <a:rPr lang="en-US" altLang="ja-JP" sz="2800" dirty="0"/>
              <a:t>1 </a:t>
            </a:r>
            <a:r>
              <a:rPr lang="ja-JP" altLang="en-US" sz="2800" b="1">
                <a:solidFill>
                  <a:srgbClr val="FF0000"/>
                </a:solidFill>
                <a:highlight>
                  <a:srgbClr val="FFFF00"/>
                </a:highlight>
              </a:rPr>
              <a:t>你們死在過犯罪惡之中，他叫你們活過來</a:t>
            </a:r>
            <a:r>
              <a:rPr lang="ja-JP" altLang="en-US" sz="2800"/>
              <a:t>。 </a:t>
            </a:r>
            <a:r>
              <a:rPr lang="en-US" sz="2800" dirty="0"/>
              <a:t>2 </a:t>
            </a:r>
            <a:r>
              <a:rPr lang="ja-JP" altLang="en-US" sz="2800"/>
              <a:t>那時，你們在其中行事為人隨從今世的風俗，順服空中掌權者的首領，就是現今在悖逆之子心中運行的邪靈。 </a:t>
            </a:r>
            <a:r>
              <a:rPr lang="en-US" sz="2800" dirty="0"/>
              <a:t>3 </a:t>
            </a:r>
            <a:r>
              <a:rPr lang="ja-JP" altLang="en-US" sz="2800"/>
              <a:t>我們從前也都在他們中間，放縱肉體的私慾，隨著肉體和心中所喜好的去行，本為可怒之子，和別人一樣。 </a:t>
            </a:r>
            <a:r>
              <a:rPr lang="en-US" sz="2800" dirty="0"/>
              <a:t>4 </a:t>
            </a:r>
            <a:r>
              <a:rPr lang="ja-JP" altLang="en-US" sz="2800"/>
              <a:t>然而神既有豐富的憐憫。因他愛我們的大愛，</a:t>
            </a:r>
            <a:r>
              <a:rPr lang="en-US" altLang="ja-JP" sz="2800" dirty="0"/>
              <a:t>5 </a:t>
            </a:r>
            <a:r>
              <a:rPr lang="ja-JP" altLang="en-US" sz="2800"/>
              <a:t>當我們死在過犯中的時候，便叫我們與基督一同活過來。（你們得救是本乎恩） </a:t>
            </a:r>
            <a:r>
              <a:rPr lang="en-US" altLang="ja-JP" sz="2800" dirty="0"/>
              <a:t>6 </a:t>
            </a:r>
            <a:r>
              <a:rPr lang="ja-JP" altLang="en-US" sz="2800"/>
              <a:t>他又叫我們與基督耶穌一同復活，一同坐在天上， </a:t>
            </a:r>
            <a:r>
              <a:rPr lang="en-US" altLang="ja-JP" sz="2800" dirty="0"/>
              <a:t>7 </a:t>
            </a:r>
            <a:r>
              <a:rPr lang="ja-JP" altLang="en-US" sz="2800"/>
              <a:t>要將他極豐富的恩典，就是他在基督耶穌裡向我們所施的恩慈，顯明給後來的世代看。</a:t>
            </a:r>
            <a:endParaRPr lang="en-US" altLang="ja-JP" sz="2800" dirty="0"/>
          </a:p>
          <a:p>
            <a:pPr algn="l"/>
            <a:r>
              <a:rPr lang="ja-JP" altLang="en-US" sz="2800" b="1"/>
              <a:t>哥林多後書 </a:t>
            </a:r>
            <a:r>
              <a:rPr lang="en-US" altLang="ja-JP" sz="2800" b="1" dirty="0"/>
              <a:t>5</a:t>
            </a:r>
          </a:p>
          <a:p>
            <a:pPr algn="l"/>
            <a:r>
              <a:rPr lang="en-US" altLang="ja-JP" sz="2800" dirty="0"/>
              <a:t>13 </a:t>
            </a:r>
            <a:r>
              <a:rPr lang="ja-JP" altLang="en-US" sz="2800"/>
              <a:t>我們若果顛狂，是為神。若果謹守，是為你們。 </a:t>
            </a:r>
            <a:r>
              <a:rPr lang="en-US" altLang="ja-JP" sz="2800" dirty="0"/>
              <a:t>14 </a:t>
            </a:r>
            <a:r>
              <a:rPr lang="ja-JP" altLang="en-US" sz="2800"/>
              <a:t>原來</a:t>
            </a:r>
            <a:r>
              <a:rPr lang="ja-JP" altLang="en-US" sz="2800" b="1">
                <a:solidFill>
                  <a:srgbClr val="FF0000"/>
                </a:solidFill>
                <a:highlight>
                  <a:srgbClr val="FFFF00"/>
                </a:highlight>
              </a:rPr>
              <a:t>基督的愛激勵我們</a:t>
            </a:r>
            <a:r>
              <a:rPr lang="ja-JP" altLang="en-US" sz="2800">
                <a:highlight>
                  <a:srgbClr val="FFFF00"/>
                </a:highlight>
              </a:rPr>
              <a:t>。</a:t>
            </a:r>
            <a:r>
              <a:rPr lang="ja-JP" altLang="en-US" sz="2800"/>
              <a:t>因我們想一人既替眾人死，眾人就都死了。 </a:t>
            </a:r>
            <a:r>
              <a:rPr lang="en-US" altLang="ja-JP" sz="2800" dirty="0"/>
              <a:t>15 </a:t>
            </a:r>
            <a:r>
              <a:rPr lang="ja-JP" altLang="en-US" sz="2800"/>
              <a:t>並且他替眾人死，是叫那些活著的人，不再為自己活，乃為替他們死而復活的主活。 </a:t>
            </a:r>
            <a:r>
              <a:rPr lang="en-US" altLang="ja-JP" sz="2800" dirty="0"/>
              <a:t>16 </a:t>
            </a:r>
            <a:r>
              <a:rPr lang="ja-JP" altLang="en-US" sz="2800"/>
              <a:t>所以我們從今以後，不憑著外貌認人了。雖然憑著外貌認過基督，如今卻不再這樣認他了。 </a:t>
            </a:r>
            <a:r>
              <a:rPr lang="en-US" altLang="ja-JP" sz="2800" dirty="0"/>
              <a:t>17 </a:t>
            </a:r>
            <a:r>
              <a:rPr lang="ja-JP" altLang="en-US" sz="2800" b="1">
                <a:solidFill>
                  <a:srgbClr val="FF0000"/>
                </a:solidFill>
                <a:highlight>
                  <a:srgbClr val="FFFF00"/>
                </a:highlight>
              </a:rPr>
              <a:t>若有人在基督裡，他就是新造的人。舊事已過，都變成新的了</a:t>
            </a:r>
            <a:r>
              <a:rPr lang="ja-JP" altLang="en-US" sz="2800"/>
              <a:t>。</a:t>
            </a:r>
            <a:endParaRPr lang="en-US" altLang="ja-JP" sz="2800" dirty="0"/>
          </a:p>
          <a:p>
            <a:pPr algn="l"/>
            <a:endParaRPr lang="ja-JP" altLang="en-US" sz="2800"/>
          </a:p>
        </p:txBody>
      </p:sp>
    </p:spTree>
    <p:extLst>
      <p:ext uri="{BB962C8B-B14F-4D97-AF65-F5344CB8AC3E}">
        <p14:creationId xmlns:p14="http://schemas.microsoft.com/office/powerpoint/2010/main" val="2698080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5FC6A-22F4-83DE-463F-936C7D32F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CD871-3A86-9C65-D5F0-CF92E28AF1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4882"/>
            <a:ext cx="9144000" cy="1004820"/>
          </a:xfrm>
        </p:spPr>
        <p:txBody>
          <a:bodyPr>
            <a:normAutofit fontScale="90000"/>
          </a:bodyPr>
          <a:lstStyle/>
          <a:p>
            <a:r>
              <a:rPr lang="en-US" dirty="0"/>
              <a:t>Conclusion – Live as a new man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7C9634-E7A7-AC40-D6B0-C652B0F797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1327" y="1580802"/>
            <a:ext cx="11593580" cy="5074522"/>
          </a:xfrm>
        </p:spPr>
        <p:txBody>
          <a:bodyPr>
            <a:normAutofit/>
          </a:bodyPr>
          <a:lstStyle/>
          <a:p>
            <a:pPr algn="l"/>
            <a:r>
              <a:rPr lang="ja-JP" altLang="en-US" sz="3200" b="1"/>
              <a:t>加拉太書 </a:t>
            </a:r>
            <a:r>
              <a:rPr lang="en-US" altLang="ja-JP" sz="3200" b="1" dirty="0"/>
              <a:t>2:20 </a:t>
            </a:r>
          </a:p>
          <a:p>
            <a:pPr algn="l"/>
            <a:r>
              <a:rPr lang="ja-JP" altLang="en-US" sz="3200"/>
              <a:t>我已經與基督同釘十字架。現在活著的，</a:t>
            </a:r>
            <a:r>
              <a:rPr lang="ja-JP" altLang="en-US" sz="3200" b="1">
                <a:solidFill>
                  <a:srgbClr val="FF0000"/>
                </a:solidFill>
                <a:highlight>
                  <a:srgbClr val="FFFF00"/>
                </a:highlight>
              </a:rPr>
              <a:t>不再是我，乃是基督</a:t>
            </a:r>
            <a:r>
              <a:rPr lang="ja-JP" altLang="en-US" sz="3200"/>
              <a:t>在我裡面活著。並且我如今在肉身活著，是因信神的兒子而活，他是愛我，為我捨己。 </a:t>
            </a:r>
            <a:endParaRPr lang="en-US" altLang="ja-JP" sz="3200" dirty="0"/>
          </a:p>
          <a:p>
            <a:pPr algn="l"/>
            <a:r>
              <a:rPr lang="en-US" altLang="ja-JP" sz="3200" dirty="0"/>
              <a:t>I have been crucified with Christ. It is no longer I who live, but Christ who lives in me. And the life I now live in the flesh I live by faith in the Son of God, who loved me and gave himself for me.</a:t>
            </a:r>
          </a:p>
        </p:txBody>
      </p:sp>
    </p:spTree>
    <p:extLst>
      <p:ext uri="{BB962C8B-B14F-4D97-AF65-F5344CB8AC3E}">
        <p14:creationId xmlns:p14="http://schemas.microsoft.com/office/powerpoint/2010/main" val="8499372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64077-31AF-D50C-10F2-E17945BEB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E0E00-8716-1B3E-F2E0-631D1FF534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553" y="275710"/>
            <a:ext cx="11824354" cy="704678"/>
          </a:xfrm>
        </p:spPr>
        <p:txBody>
          <a:bodyPr>
            <a:normAutofit/>
          </a:bodyPr>
          <a:lstStyle/>
          <a:p>
            <a:pPr algn="r"/>
            <a:r>
              <a:rPr lang="en-US" sz="3200" b="1" dirty="0">
                <a:latin typeface="+mn-lt"/>
              </a:rPr>
              <a:t>Conclusion – Live as a new man _ Continue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4CB5BB-9C17-8F3E-FCE0-8DB7E19844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1327" y="1580802"/>
            <a:ext cx="11593580" cy="5074522"/>
          </a:xfrm>
        </p:spPr>
        <p:txBody>
          <a:bodyPr>
            <a:normAutofit/>
          </a:bodyPr>
          <a:lstStyle/>
          <a:p>
            <a:pPr algn="l"/>
            <a:r>
              <a:rPr lang="ja-JP" altLang="en-US" sz="3200" b="1"/>
              <a:t>以弗所書 </a:t>
            </a:r>
            <a:r>
              <a:rPr lang="en-US" altLang="ja-JP" sz="3200" b="1" dirty="0"/>
              <a:t>4</a:t>
            </a:r>
          </a:p>
          <a:p>
            <a:pPr algn="l"/>
            <a:r>
              <a:rPr lang="en-US" altLang="ja-JP" sz="3200" dirty="0"/>
              <a:t>21 </a:t>
            </a:r>
            <a:r>
              <a:rPr lang="ja-JP" altLang="en-US" sz="3200"/>
              <a:t>如果你們聽過他的道，領了他的教，學了他的真理， </a:t>
            </a:r>
            <a:r>
              <a:rPr lang="en-US" altLang="ja-JP" sz="3200" dirty="0"/>
              <a:t>22 </a:t>
            </a:r>
            <a:r>
              <a:rPr lang="ja-JP" altLang="en-US" sz="3200"/>
              <a:t>就要脫去你們從前行為上的舊人。這舊人是因私慾的迷惑，漸漸變壞的。 </a:t>
            </a:r>
            <a:r>
              <a:rPr lang="en-US" altLang="ja-JP" sz="3200" dirty="0"/>
              <a:t>23 </a:t>
            </a:r>
            <a:r>
              <a:rPr lang="ja-JP" altLang="en-US" sz="3200"/>
              <a:t>又</a:t>
            </a:r>
            <a:r>
              <a:rPr lang="ja-JP" altLang="en-US" sz="3200" b="1">
                <a:solidFill>
                  <a:srgbClr val="FF0000"/>
                </a:solidFill>
                <a:highlight>
                  <a:srgbClr val="FFFF00"/>
                </a:highlight>
              </a:rPr>
              <a:t>要將你們的心志改換一新</a:t>
            </a:r>
            <a:r>
              <a:rPr lang="ja-JP" altLang="en-US" sz="3200"/>
              <a:t>。 </a:t>
            </a:r>
            <a:r>
              <a:rPr lang="en-US" altLang="ja-JP" sz="3200" dirty="0"/>
              <a:t>24 </a:t>
            </a:r>
            <a:r>
              <a:rPr lang="ja-JP" altLang="en-US" sz="3200"/>
              <a:t>並且穿上新人。這新人是照著神的形像造的，有真理的仁義，和聖潔。</a:t>
            </a:r>
            <a:endParaRPr lang="en-US" altLang="ja-JP" sz="3200" dirty="0"/>
          </a:p>
          <a:p>
            <a:pPr algn="l"/>
            <a:endParaRPr lang="en-US" altLang="ja-JP" sz="3200" b="1" dirty="0">
              <a:latin typeface="+mn-ea"/>
            </a:endParaRPr>
          </a:p>
          <a:p>
            <a:pPr algn="l"/>
            <a:r>
              <a:rPr lang="ja-JP" altLang="en-US" sz="3200" b="1">
                <a:latin typeface="+mn-ea"/>
              </a:rPr>
              <a:t>歌羅西書 </a:t>
            </a:r>
            <a:r>
              <a:rPr lang="en-US" altLang="ja-JP" sz="3200" b="1" dirty="0">
                <a:latin typeface="+mn-ea"/>
              </a:rPr>
              <a:t>3</a:t>
            </a:r>
          </a:p>
          <a:p>
            <a:pPr algn="l"/>
            <a:r>
              <a:rPr lang="en-US" altLang="ja-JP" sz="3200" dirty="0"/>
              <a:t>9 </a:t>
            </a:r>
            <a:r>
              <a:rPr lang="ja-JP" altLang="en-US" sz="3200"/>
              <a:t>不要彼此說謊。因你們已經脫去舊人，和舊人的行為， </a:t>
            </a:r>
            <a:r>
              <a:rPr lang="en-US" altLang="ja-JP" sz="3200" dirty="0"/>
              <a:t>10 </a:t>
            </a:r>
            <a:r>
              <a:rPr lang="ja-JP" altLang="en-US" sz="3200"/>
              <a:t>穿上了新人。</a:t>
            </a:r>
            <a:r>
              <a:rPr lang="ja-JP" altLang="en-US" sz="3200" b="1">
                <a:solidFill>
                  <a:srgbClr val="FF0000"/>
                </a:solidFill>
                <a:highlight>
                  <a:srgbClr val="FFFF00"/>
                </a:highlight>
              </a:rPr>
              <a:t>這新人在知識上漸漸更新，正如造他主的形像</a:t>
            </a:r>
            <a:r>
              <a:rPr lang="ja-JP" altLang="en-US" sz="320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2183428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B9057-E66B-F0D6-E75B-DD6CF83AB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004C9-8E27-3FB0-2D2E-E0D3D688C0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36" y="0"/>
            <a:ext cx="11824354" cy="704678"/>
          </a:xfrm>
        </p:spPr>
        <p:txBody>
          <a:bodyPr>
            <a:normAutofit/>
          </a:bodyPr>
          <a:lstStyle/>
          <a:p>
            <a:pPr algn="r"/>
            <a:r>
              <a:rPr lang="en-US" sz="3200" b="1" dirty="0">
                <a:latin typeface="+mn-lt"/>
              </a:rPr>
              <a:t>Conclusion – Live as a new man _ Continue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2D8549-C2D1-D26C-09AD-52741DABF2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823" y="873792"/>
            <a:ext cx="11824354" cy="5757965"/>
          </a:xfrm>
        </p:spPr>
        <p:txBody>
          <a:bodyPr>
            <a:noAutofit/>
          </a:bodyPr>
          <a:lstStyle/>
          <a:p>
            <a:pPr algn="l"/>
            <a:r>
              <a:rPr lang="ja-JP" altLang="en-US" sz="3200" b="1"/>
              <a:t>彼得後書 </a:t>
            </a:r>
            <a:r>
              <a:rPr lang="en-US" altLang="ja-JP" sz="3200" b="1" dirty="0"/>
              <a:t>1</a:t>
            </a:r>
          </a:p>
          <a:p>
            <a:pPr algn="l"/>
            <a:r>
              <a:rPr lang="en-US" altLang="ja-JP" sz="3200" dirty="0"/>
              <a:t>3 </a:t>
            </a:r>
            <a:r>
              <a:rPr lang="ja-JP" altLang="en-US" sz="3200"/>
              <a:t>神的神能已將一切關乎生命和虔敬的事賜給我們，皆因我們認識那用自己榮耀和美德召我們的主。 </a:t>
            </a:r>
            <a:r>
              <a:rPr lang="en-US" altLang="ja-JP" sz="3200" dirty="0"/>
              <a:t>4 </a:t>
            </a:r>
            <a:r>
              <a:rPr lang="ja-JP" altLang="en-US" sz="3200"/>
              <a:t>因此他已將又寶貴又極大的應許賜給我們，叫我們既脫離世上從情慾來的敗壞，就得與神的性情有分。</a:t>
            </a:r>
            <a:r>
              <a:rPr lang="en-US" altLang="ja-JP" sz="3200" dirty="0"/>
              <a:t>5 </a:t>
            </a:r>
            <a:r>
              <a:rPr lang="ja-JP" altLang="en-US" sz="3200"/>
              <a:t>正因這緣故，你們要分外的殷勤。有了信心，又要加上德行。有了德行，又要加上知識。 </a:t>
            </a:r>
            <a:r>
              <a:rPr lang="en-US" altLang="ja-JP" sz="3200" dirty="0"/>
              <a:t>6 </a:t>
            </a:r>
            <a:r>
              <a:rPr lang="ja-JP" altLang="en-US" sz="3200"/>
              <a:t>有了知識，又要加上節制。有了節制，又要加上忍耐。有了忍耐，又要加上虔敬。 </a:t>
            </a:r>
            <a:r>
              <a:rPr lang="en-US" altLang="ja-JP" sz="3200" dirty="0"/>
              <a:t>7 </a:t>
            </a:r>
            <a:r>
              <a:rPr lang="ja-JP" altLang="en-US" sz="3200"/>
              <a:t>有了虔敬，又要加上</a:t>
            </a:r>
            <a:r>
              <a:rPr lang="ja-JP" altLang="en-US" sz="3200" b="1">
                <a:solidFill>
                  <a:srgbClr val="FF0000"/>
                </a:solidFill>
                <a:highlight>
                  <a:srgbClr val="FFFF00"/>
                </a:highlight>
              </a:rPr>
              <a:t>愛弟兄的心</a:t>
            </a:r>
            <a:r>
              <a:rPr lang="ja-JP" altLang="en-US" sz="3200"/>
              <a:t>。有了愛弟兄的心，又要加上</a:t>
            </a:r>
            <a:r>
              <a:rPr lang="ja-JP" altLang="en-US" sz="3200" b="1">
                <a:solidFill>
                  <a:srgbClr val="FF0000"/>
                </a:solidFill>
                <a:highlight>
                  <a:srgbClr val="FFFF00"/>
                </a:highlight>
              </a:rPr>
              <a:t>愛眾人的心</a:t>
            </a:r>
            <a:r>
              <a:rPr lang="ja-JP" altLang="en-US" sz="3200"/>
              <a:t>。 </a:t>
            </a:r>
            <a:r>
              <a:rPr lang="en-US" altLang="ja-JP" sz="3200" dirty="0"/>
              <a:t>8 </a:t>
            </a:r>
            <a:r>
              <a:rPr lang="ja-JP" altLang="en-US" sz="3200"/>
              <a:t>你們若充充足足的有這幾樣，就必使你們在認識我們的主耶穌基督上，不至於閒懶不結果子了。</a:t>
            </a:r>
            <a:endParaRPr lang="en-US" altLang="ja-JP" sz="3200" dirty="0"/>
          </a:p>
          <a:p>
            <a:pPr algn="l"/>
            <a:r>
              <a:rPr lang="en-US" altLang="ja-JP" sz="3200" dirty="0"/>
              <a:t>7 and godliness with </a:t>
            </a:r>
            <a:r>
              <a:rPr lang="en-US" altLang="ja-JP" sz="3200" b="1" dirty="0">
                <a:solidFill>
                  <a:srgbClr val="FF0000"/>
                </a:solidFill>
                <a:highlight>
                  <a:srgbClr val="FFFF00"/>
                </a:highlight>
              </a:rPr>
              <a:t>brotherly affection</a:t>
            </a:r>
            <a:r>
              <a:rPr lang="en-US" altLang="ja-JP" sz="3200" dirty="0"/>
              <a:t>, and brotherly affection with </a:t>
            </a:r>
            <a:r>
              <a:rPr lang="en-US" altLang="ja-JP" sz="3200" b="1" dirty="0">
                <a:solidFill>
                  <a:srgbClr val="FF0000"/>
                </a:solidFill>
                <a:highlight>
                  <a:srgbClr val="FFFF00"/>
                </a:highlight>
              </a:rPr>
              <a:t>love</a:t>
            </a:r>
            <a:r>
              <a:rPr lang="en-US" altLang="ja-JP" sz="3200" dirty="0"/>
              <a:t>.</a:t>
            </a:r>
            <a:endParaRPr lang="ja-JP" altLang="en-US" sz="3200"/>
          </a:p>
        </p:txBody>
      </p:sp>
    </p:spTree>
    <p:extLst>
      <p:ext uri="{BB962C8B-B14F-4D97-AF65-F5344CB8AC3E}">
        <p14:creationId xmlns:p14="http://schemas.microsoft.com/office/powerpoint/2010/main" val="38471673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10516</TotalTime>
  <Words>4660</Words>
  <Application>Microsoft Macintosh PowerPoint</Application>
  <PresentationFormat>Widescreen</PresentationFormat>
  <Paragraphs>153</Paragraphs>
  <Slides>28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Aptos</vt:lpstr>
      <vt:lpstr>Aptos Display</vt:lpstr>
      <vt:lpstr>Aptos Narrow</vt:lpstr>
      <vt:lpstr>Arial</vt:lpstr>
      <vt:lpstr>Office Theme</vt:lpstr>
      <vt:lpstr> 神向你所要的是甚麼 ?  What does God require of us ?</vt:lpstr>
      <vt:lpstr> 神向你所要的是甚麼 ?</vt:lpstr>
      <vt:lpstr>What does God require of us ?</vt:lpstr>
      <vt:lpstr>1)申命記 10, 耶和華你神向你所要的是甚麼呢?</vt:lpstr>
      <vt:lpstr>2) 彌迦書 6,他向你所要的是甚麼呢 ?</vt:lpstr>
      <vt:lpstr>3) 馬可福音 12: Love is the summary of law</vt:lpstr>
      <vt:lpstr>3) 馬可福音 12: Love is the summary of law _ Continue</vt:lpstr>
      <vt:lpstr>4) Mature Christ likeness</vt:lpstr>
      <vt:lpstr>4) Mature Christ likeness _ Continue</vt:lpstr>
      <vt:lpstr>4) Mature Christ likeness _ Continue</vt:lpstr>
      <vt:lpstr>4) Mature Christ likeness _ Continue</vt:lpstr>
      <vt:lpstr> 我们怎样才能做到?</vt:lpstr>
      <vt:lpstr>How can we achieve it?</vt:lpstr>
      <vt:lpstr>1) John 13: Commandment of Love</vt:lpstr>
      <vt:lpstr>2) John 14: Love God is pre-requirement of obedience</vt:lpstr>
      <vt:lpstr>2) John 14: Love God is pre-requirement of obedience _ Continue</vt:lpstr>
      <vt:lpstr>2) John 14: Love God is pre-requirement of obedience _ Continue</vt:lpstr>
      <vt:lpstr>3) John 15: Abide in Jesus</vt:lpstr>
      <vt:lpstr>3) John 15: Abide in Jesus _ continue</vt:lpstr>
      <vt:lpstr>4) John 17: Sanctify in Truth</vt:lpstr>
      <vt:lpstr>4) John 17: Sanctify in Truth _ Continue</vt:lpstr>
      <vt:lpstr>5) John 17: Unity in Truth</vt:lpstr>
      <vt:lpstr>6) John 17: Perfect in love of Jesus</vt:lpstr>
      <vt:lpstr>6) John 17: Perfect in love of Jesus _Continue</vt:lpstr>
      <vt:lpstr>6) John 17: Perfect in love of Jesus _Continue</vt:lpstr>
      <vt:lpstr>Conclusion – Live as a new man</vt:lpstr>
      <vt:lpstr>Conclusion – Live as a new man _ Continue</vt:lpstr>
      <vt:lpstr>Conclusion – Live as a new man _ Continue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Zhigang Chen</dc:creator>
  <cp:lastModifiedBy>Zhigang Chen</cp:lastModifiedBy>
  <cp:revision>20</cp:revision>
  <dcterms:created xsi:type="dcterms:W3CDTF">2025-05-24T14:18:03Z</dcterms:created>
  <dcterms:modified xsi:type="dcterms:W3CDTF">2025-06-01T13:36:36Z</dcterms:modified>
</cp:coreProperties>
</file>