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5D364-1AF5-F345-B3B1-473BF5FBF0FD}" type="datetimeFigureOut">
              <a:rPr lang="en-US" smtClean="0"/>
              <a:t>6/8/25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281D-E26C-FC4D-A578-41D8BC1A3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2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A6281D-E26C-FC4D-A578-41D8BC1A39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9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B8C19-4D22-91A8-E362-485EA7A9E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DE95AE-7C62-8380-AF0A-77B3EAB21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7B789-C03B-8DF5-BC9D-7928F103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B3A4E-411D-1148-B15E-CF5122FA5E1B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F17BA-B32E-8BE6-E971-BE28CF63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0BCAC-0E7D-5CAF-7EFE-2FE95396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2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A78E-6F12-88CD-A787-FEF30923C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F3B59-E21F-B423-D13E-6873B715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77B59-2478-B71B-AD98-9CEC65AF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6C8CF-6AB0-9F4E-A2BC-3F98794FBD41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19587-28B1-929E-D044-E4BD699E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0F5EC-7BFA-332D-754A-D46AE42E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7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FF56-7DD7-A222-6893-915F148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C3777-0819-0E81-9D8D-D1147D0FC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38000-E4B4-DB33-803F-19480F58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86F-5F6C-AC42-A1AB-65BC7BAB07A7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C786D-0A58-2461-0E13-35673B74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B6E9C-E096-EA69-9A46-7302B435F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7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798F-B259-C38E-A970-3E7006E90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D9CC3-9781-00BF-E5C3-9973F05323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E008F-34D7-0386-607C-2E69B036A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2A48E-DD26-96A0-9D43-F8483E2FE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2518B-910E-C44B-9DDB-E18803911411}" type="datetime1">
              <a:rPr lang="en-US" smtClean="0"/>
              <a:t>6/8/25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D34FF7-0331-903E-E3FC-078E80001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08D2A-9BD6-F511-F0D2-4CB21F27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5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8A653-F11C-5BA8-E564-22E5CEF1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79C40-2637-8D27-EBC6-5048097D1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2FEAD-43DA-4AC1-B68B-AA4BCE6D3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C7553-481F-BFD8-F8D0-49BF42DDC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2A02F7-9127-577D-58F3-88F920C84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C1C145-B089-F0C9-2EE3-19D21AF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11E9-DA1C-E246-BC79-EB33060DC449}" type="datetime1">
              <a:rPr lang="en-US" smtClean="0"/>
              <a:t>6/8/25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5A832-6D81-994D-B899-2E1E048C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51048A-35C7-5A67-337C-DF827623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0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80E7-7B24-1466-F50E-906C73761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101F6-2DE0-E6AA-6A7D-B14553FCA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5684-9C66-AD43-BFBB-C80657737A1F}" type="datetime1">
              <a:rPr lang="en-US" smtClean="0"/>
              <a:t>6/8/25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083BD-E1BD-B778-A202-F9368F21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5FE0A-D222-8399-F7FC-B3132B9B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5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074D5B-7B41-5822-0666-DC0B5906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F2C31-C386-8748-AFA6-28CEF716F8D7}" type="datetime1">
              <a:rPr lang="en-US" smtClean="0"/>
              <a:t>6/8/25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A60D75-41BC-7053-3B93-CF3DC1236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3412F-6A95-417E-7171-22697B14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0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5ACDF-D517-8D60-3A2B-6D70A6DD8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7C400-07BA-8E5E-B72E-5FC144BE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CC940-0B55-FC5B-744E-892DE4656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D5493-F112-F697-D8DB-4AE57C54E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4418A-C238-6244-AEE7-8B46140E7B4F}" type="datetime1">
              <a:rPr lang="en-US" smtClean="0"/>
              <a:t>6/8/25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B98713-5ABD-1C8B-0E12-12CA3FC00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6D5EF-E78A-72C9-B1B6-2930B71A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5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30912-0923-5B44-A954-8F2FE162B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0C93F2-29EB-91C2-0AD2-CDB7E8F18B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11D25-FF1D-CF60-15D5-56F6F630B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3DF24-B402-11CC-9C71-A3800AEC1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8B6A-D0A4-CF47-B434-FD90E36B70CE}" type="datetime1">
              <a:rPr lang="en-US" smtClean="0"/>
              <a:t>6/8/25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7BE11-90E5-F5AC-F85F-C496D8A6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339F7-6D4E-4055-B523-46D4C13B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6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48D10-2279-A6DE-1E68-6C546EDB6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0E9501-2F34-7F82-D12D-3C9280C81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251C0-C61C-954C-E7D4-25D8A87C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BB8B-83AB-4D4F-9765-4A172CD35810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A64FF-EEDE-6647-BDAF-E3C1C79B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1E07-D8D1-558F-C21D-C1871FA7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1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A50729-EE31-AA74-BB48-2CE81E2D4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2F1932-1412-CF33-85C1-6D97650E4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79ED3-3E1B-7361-B65D-E06EC741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8E53-D557-A142-B5B7-4CA41E7999AF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E3E86-9579-1C4C-BEE5-73975E45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4F098-9A53-8171-7040-198C9EA5E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0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27BA7-91C1-9ABD-F1CA-F64EE69A0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E72E3-92AF-7E60-F9D9-3CEA027B9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0F5EE-6D69-F239-C389-65B94A8B7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A75B-5200-2A47-B715-5B85A00D2CBF}" type="datetime1">
              <a:rPr lang="en-US" smtClean="0"/>
              <a:t>6/8/25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5A7B6-EFA8-3FB7-3E4F-1D1E9E55D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35C1A-A051-3D42-C136-3C3E7C4F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9F510-39A1-D14F-8907-F524E0D2D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5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4E267A9A-3339-F8E6-CD25-1670F4B86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DB84C5-4DB5-7C1A-21E5-5241B4DE1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3328" y="608884"/>
            <a:ext cx="4495995" cy="13502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耶穌基督再來</a:t>
            </a: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ecoding the End Times: Understand the ...">
            <a:extLst>
              <a:ext uri="{FF2B5EF4-FFF2-40B4-BE49-F238E27FC236}">
                <a16:creationId xmlns:a16="http://schemas.microsoft.com/office/drawing/2014/main" id="{0B61F957-AC86-13C3-486A-1B3B2EF4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8" r="17194" b="2"/>
          <a:stretch>
            <a:fillRect/>
          </a:stretch>
        </p:blipFill>
        <p:spPr bwMode="auto">
          <a:xfrm>
            <a:off x="1259761" y="1104761"/>
            <a:ext cx="4618525" cy="464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0D202F3-A000-4B65-8A57-FFD377CFC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0109" y="3747699"/>
            <a:ext cx="2076603" cy="200554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ja-JP" sz="1800" dirty="0"/>
          </a:p>
          <a:p>
            <a:pPr>
              <a:lnSpc>
                <a:spcPct val="120000"/>
              </a:lnSpc>
            </a:pPr>
            <a:r>
              <a:rPr lang="ja-JP" altLang="en-US" sz="2000"/>
              <a:t>主日信息</a:t>
            </a:r>
            <a:endParaRPr lang="en-US" altLang="ja-JP" sz="2000" dirty="0"/>
          </a:p>
          <a:p>
            <a:pPr>
              <a:lnSpc>
                <a:spcPct val="120000"/>
              </a:lnSpc>
            </a:pPr>
            <a:r>
              <a:rPr lang="ja-JP" altLang="en-US" sz="2000"/>
              <a:t>鄭大衛牧師</a:t>
            </a:r>
            <a:endParaRPr lang="en-US" altLang="ja-JP" sz="2000" dirty="0"/>
          </a:p>
          <a:p>
            <a:pPr>
              <a:lnSpc>
                <a:spcPct val="120000"/>
              </a:lnSpc>
            </a:pPr>
            <a:r>
              <a:rPr lang="en-US" sz="2000" dirty="0"/>
              <a:t>June 8, 2025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7F88A-DA24-284B-B965-2DC10094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453002"/>
            <a:ext cx="42920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089F510-39A1-D14F-8907-F524E0D2D7CE}" type="slidenum">
              <a:rPr lang="en-US" sz="900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sz="9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59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387A-49C9-447B-8584-9F2C563C1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引言</a:t>
            </a:r>
            <a:r>
              <a:rPr lang="en-US" altLang="ja-JP" dirty="0"/>
              <a:t>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F62E6-0496-50EA-EC1D-26DDFD001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/>
              <a:t>1</a:t>
            </a:r>
            <a:r>
              <a:rPr lang="ja-JP" altLang="en-US" sz="3200"/>
              <a:t>）打仗和打仗的風聲。</a:t>
            </a:r>
          </a:p>
          <a:p>
            <a:pPr marL="0" indent="0">
              <a:buNone/>
            </a:pPr>
            <a:r>
              <a:rPr lang="en-US" altLang="ja-JP" sz="3200" dirty="0"/>
              <a:t>2</a:t>
            </a:r>
            <a:r>
              <a:rPr lang="ja-JP" altLang="en-US" sz="3200"/>
              <a:t>）火山爆發、地震、海嘯的傳聞預言。</a:t>
            </a:r>
          </a:p>
          <a:p>
            <a:pPr marL="0" indent="0">
              <a:buNone/>
            </a:pPr>
            <a:r>
              <a:rPr lang="en-US" altLang="ja-JP" sz="3200" dirty="0"/>
              <a:t>3</a:t>
            </a:r>
            <a:r>
              <a:rPr lang="ja-JP" altLang="en-US" sz="3200"/>
              <a:t>）美國的震動。</a:t>
            </a:r>
          </a:p>
          <a:p>
            <a:pPr marL="0" indent="0">
              <a:buNone/>
            </a:pPr>
            <a:r>
              <a:rPr lang="en-US" altLang="ja-JP" sz="3200" dirty="0"/>
              <a:t>4</a:t>
            </a:r>
            <a:r>
              <a:rPr lang="ja-JP" altLang="en-US" sz="3200"/>
              <a:t>）聖殿山籌備更往前去。</a:t>
            </a:r>
            <a:endParaRPr lang="en-US" altLang="ja-JP" sz="3200" dirty="0"/>
          </a:p>
          <a:p>
            <a:pPr marL="0" indent="0">
              <a:buNone/>
            </a:pPr>
            <a:r>
              <a:rPr lang="en-US" altLang="ja-JP" sz="3200" dirty="0"/>
              <a:t>5</a:t>
            </a:r>
            <a:r>
              <a:rPr lang="ja-JP" altLang="en-US" sz="3200"/>
              <a:t>）瘟疫再度開始。</a:t>
            </a:r>
            <a:endParaRPr lang="en-US" altLang="ja-JP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139BC-E8DB-9BAC-80CB-742784A8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6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CC231-64EF-D10D-D19B-773CDE54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85" y="-149906"/>
            <a:ext cx="10515600" cy="1325563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</a:pPr>
            <a:r>
              <a:rPr lang="zh-CN" alt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ㄧ</a:t>
            </a:r>
            <a:r>
              <a:rPr lang="en-US" altLang="zh-CN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主降臨的時間</a:t>
            </a:r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日子、時辰無法預知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BFF68-A503-468A-900B-0C8089D25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968829"/>
            <a:ext cx="11713028" cy="5752645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lang="en-US" sz="3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24:36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[36] 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但那日子，那時辰，沒有人知道，連天上的使者也不知道，子也不知道，惟獨父知道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lang="en-US" sz="3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24:32-35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[32] 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你們可以從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無花果樹學個比方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當樹枝發嫩長葉的時候，你們就知道夏天近了</a:t>
            </a:r>
            <a:r>
              <a:rPr lang="en-US" sz="35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5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[33] 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這樣，你們看見這一切的事，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也該知道人子近了，正在門口了</a:t>
            </a:r>
            <a:r>
              <a:rPr lang="en-US" sz="35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5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[34] 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我實在告訴你們，</a:t>
            </a:r>
            <a:r>
              <a:rPr lang="en-US" sz="35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這世代還沒有過去，這些事都要成就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[35] </a:t>
            </a:r>
            <a:r>
              <a:rPr lang="en-US" sz="35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天地要廢去，我的話卻不能廢去</a:t>
            </a:r>
            <a:r>
              <a:rPr lang="en-US" sz="35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endParaRPr lang="en-US" sz="35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EC700-F327-474F-1EC2-71A945756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7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0C6C6-2D13-20E5-A439-4D5F8F822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4" y="18255"/>
            <a:ext cx="10515600" cy="1325563"/>
          </a:xfrm>
        </p:spPr>
        <p:txBody>
          <a:bodyPr/>
          <a:lstStyle/>
          <a:p>
            <a:r>
              <a:rPr lang="ja-JP" altLang="en-US" sz="44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二</a:t>
            </a:r>
            <a:r>
              <a:rPr lang="en-US" altLang="ja-JP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有關敵基督的預言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BE778-7D2F-62C5-C30A-8FFA20E1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34" y="1253330"/>
            <a:ext cx="11406851" cy="5112745"/>
          </a:xfrm>
        </p:spPr>
        <p:txBody>
          <a:bodyPr>
            <a:normAutofit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但以理書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9:25-27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[25] 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你當知道，當明白，從出令重新建造耶路撒冷，直到有受膏君的時候，必有七個七和六十二個七。正在艱難的時候，耶路撒冷城連街帶濠都必重新建造。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[26] 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過了六十二個七，那受膏者必被剪除，一無所有；必有一王的民來毀滅這城和聖所，至終必如洪水沖沒。必有爭戰，一直到底，荒涼的事已經定了。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[27] </a:t>
            </a:r>
            <a:r>
              <a:rPr lang="en-US" sz="32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一七之</a:t>
            </a:r>
            <a:r>
              <a:rPr lang="en-US" sz="3200" kern="100" dirty="0">
                <a:solidFill>
                  <a:srgbClr val="C00000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內</a:t>
            </a:r>
            <a:r>
              <a:rPr lang="en-US" sz="32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，他必與許多人堅定盟約；一七之半，他必使祭祀與供獻止息。那行毀壞可憎的如飛而來，並且有忿怒傾在那行毀壞的身上，直到所定的結局。」</a:t>
            </a:r>
            <a:endParaRPr lang="en-US" sz="32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F0015-B576-E3FE-E362-06BFF709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7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263BB-7182-F377-ADC8-8BC2F38B7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" y="495297"/>
            <a:ext cx="11767457" cy="7126039"/>
          </a:xfrm>
        </p:spPr>
        <p:txBody>
          <a:bodyPr>
            <a:normAutofit fontScale="70000" lnSpcReduction="2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帖撒羅尼迦後書</a:t>
            </a:r>
            <a:r>
              <a:rPr lang="en-US" sz="4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2:1, 3-4, 6-8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弟兄們，論到我們主耶穌基督降臨和我們到他那裏聚集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人不拘用甚麼法子，你們總不要被他誘惑；因為那日子以前，必有離道反教的事，並有那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大罪人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，就是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沉淪之子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顯露出來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[4]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他是抵擋主，高擡自己，超過一切稱為神的和一切受人敬拜的，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甚至坐在神的殿裏，自稱是神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[6]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現在你們也知道，那攔阻他的是甚麼，是叫他到了的時候才可以顯露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[7]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因為那不法的隱意已經發動，只是現在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有一個攔阻的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，等到那攔阻的被除去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[8] 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那時這不法的人必顯露出來。主耶穌要用口中的氣滅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絕</a:t>
            </a:r>
            <a:r>
              <a:rPr lang="en-US" sz="46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他，</a:t>
            </a:r>
            <a:r>
              <a:rPr lang="en-US" sz="46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用降臨的榮光廢掉他</a:t>
            </a:r>
            <a:r>
              <a:rPr lang="en-US" sz="46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46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40C30-06EC-E99A-1764-C0A280017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EA1CF-38AD-E2A8-ADBD-8F1B4A883ADD}"/>
              </a:ext>
            </a:extLst>
          </p:cNvPr>
          <p:cNvSpPr txBox="1"/>
          <p:nvPr/>
        </p:nvSpPr>
        <p:spPr>
          <a:xfrm>
            <a:off x="6237514" y="960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kern="100">
                <a:latin typeface="MS Gothic" panose="020B0609070205080204" pitchFamily="49" charset="-128"/>
              </a:rPr>
              <a:t>二</a:t>
            </a:r>
            <a:r>
              <a:rPr lang="en-US" altLang="ja-JP" kern="100" dirty="0">
                <a:latin typeface="MS Gothic" panose="020B0609070205080204" pitchFamily="49" charset="-128"/>
              </a:rPr>
              <a:t>)</a:t>
            </a:r>
            <a:r>
              <a:rPr lang="en-US" kern="100" dirty="0" err="1">
                <a:latin typeface="MS Gothic" panose="020B0609070205080204" pitchFamily="49" charset="-128"/>
              </a:rPr>
              <a:t>有關敵基督的預言</a:t>
            </a:r>
            <a:r>
              <a:rPr lang="en-US" kern="100" dirty="0">
                <a:latin typeface="MS Gothic" panose="020B0609070205080204" pitchFamily="49" charset="-128"/>
              </a:rPr>
              <a:t> (continued) </a:t>
            </a:r>
          </a:p>
        </p:txBody>
      </p:sp>
    </p:spTree>
    <p:extLst>
      <p:ext uri="{BB962C8B-B14F-4D97-AF65-F5344CB8AC3E}">
        <p14:creationId xmlns:p14="http://schemas.microsoft.com/office/powerpoint/2010/main" val="268394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4778A-DC30-F20F-C487-3FB2AC467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57" y="587828"/>
            <a:ext cx="11593286" cy="6270172"/>
          </a:xfrm>
        </p:spPr>
        <p:txBody>
          <a:bodyPr>
            <a:normAutofit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帖撒羅尼迦前書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4:16-17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[16]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因為主必親自從天降臨，有呼叫的聲音和天使長的聲音，又有神的號吹響；那在基督裏死了的人必先復活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[17]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以後我們這活着還存留的人必和他們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一同被提到雲裏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，在空中與主相遇。這樣，我們就要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和主永遠同在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CF8FA-2D07-5E47-7F8A-78A232045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F28A7-BC70-F63D-73CE-94C6C308C7A2}"/>
              </a:ext>
            </a:extLst>
          </p:cNvPr>
          <p:cNvSpPr txBox="1"/>
          <p:nvPr/>
        </p:nvSpPr>
        <p:spPr>
          <a:xfrm>
            <a:off x="6237514" y="960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kern="100">
                <a:latin typeface="MS Gothic" panose="020B0609070205080204" pitchFamily="49" charset="-128"/>
              </a:rPr>
              <a:t>二</a:t>
            </a:r>
            <a:r>
              <a:rPr lang="en-US" altLang="ja-JP" kern="100" dirty="0">
                <a:latin typeface="MS Gothic" panose="020B0609070205080204" pitchFamily="49" charset="-128"/>
              </a:rPr>
              <a:t>)</a:t>
            </a:r>
            <a:r>
              <a:rPr lang="en-US" kern="100" dirty="0" err="1">
                <a:latin typeface="MS Gothic" panose="020B0609070205080204" pitchFamily="49" charset="-128"/>
              </a:rPr>
              <a:t>有關敵基督的預言</a:t>
            </a:r>
            <a:r>
              <a:rPr lang="en-US" kern="100" dirty="0">
                <a:latin typeface="MS Gothic" panose="020B0609070205080204" pitchFamily="49" charset="-128"/>
              </a:rPr>
              <a:t> (continued) </a:t>
            </a:r>
          </a:p>
        </p:txBody>
      </p:sp>
    </p:spTree>
    <p:extLst>
      <p:ext uri="{BB962C8B-B14F-4D97-AF65-F5344CB8AC3E}">
        <p14:creationId xmlns:p14="http://schemas.microsoft.com/office/powerpoint/2010/main" val="416054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502D-6158-1891-26B7-DF8FD9CA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0"/>
            <a:ext cx="10515600" cy="1325563"/>
          </a:xfrm>
        </p:spPr>
        <p:txBody>
          <a:bodyPr/>
          <a:lstStyle/>
          <a:p>
            <a:r>
              <a:rPr lang="ja-JP" altLang="en-US" sz="44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altLang="ja-JP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耶穌降臨的方式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7F3F6-EFC9-A38E-67F2-618FC0593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1" y="1118053"/>
            <a:ext cx="11517087" cy="5391603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路加福音</a:t>
            </a:r>
            <a:r>
              <a:rPr lang="en-US" sz="3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21:27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[27] 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那時，他們要看見人子有能力，有大榮耀</a:t>
            </a:r>
            <a:r>
              <a:rPr lang="en-US" sz="3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駕雲降臨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800" kern="100" dirty="0">
              <a:solidFill>
                <a:srgbClr val="0432FF"/>
              </a:solidFill>
              <a:latin typeface="MS Gothic" panose="020B0609070205080204" pitchFamily="49" charset="-12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使徒行傳</a:t>
            </a:r>
            <a:r>
              <a:rPr lang="en-US" sz="3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1:9-11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[9] 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說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了這話，他們正看的時候，他就被取上升，</a:t>
            </a:r>
            <a:r>
              <a:rPr lang="en-US" sz="3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有一</a:t>
            </a:r>
            <a:r>
              <a:rPr lang="en-US" sz="3800" kern="100" dirty="0" err="1">
                <a:solidFill>
                  <a:srgbClr val="C00000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朵</a:t>
            </a:r>
            <a:r>
              <a:rPr lang="en-US" sz="3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雲彩把他接去，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便看不見他了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[10] 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當他往上去，他們定睛望天的時候，忽然有兩個人身穿白衣，站在旁邊，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說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[11] 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38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加利利人哪，你們為甚麼站着望天呢？這離開你們被接升天的耶穌，</a:t>
            </a:r>
            <a:r>
              <a:rPr lang="en-US" sz="3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你們見他怎樣往天上去，他還要怎樣來</a:t>
            </a:r>
            <a:r>
              <a:rPr lang="en-US" sz="38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8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」</a:t>
            </a:r>
            <a:endParaRPr lang="en-US" sz="38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EE342-5FEC-4649-192F-F05B8785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4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BE5E-9BE2-41FC-4D47-8310C18D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</a:pPr>
            <a:r>
              <a:rPr lang="ja-JP" altLang="en-US" sz="44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四</a:t>
            </a:r>
            <a:r>
              <a:rPr lang="en-US" altLang="ja-JP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如何預備基督再來</a:t>
            </a:r>
            <a:b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105B9-0788-864A-1FEF-B233FD53F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）住在基督裡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約翰一書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2:28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[28]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小子們哪，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你們要住在主裏面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。這樣，他若顯現，我們就可以坦然無懼；當他來的時候，在他面前也不至於慚愧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ja-JP" altLang="en-US" sz="32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什麼是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住在主裏面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?</a:t>
            </a:r>
          </a:p>
          <a:p>
            <a:pPr marL="0" indent="0">
              <a:buNone/>
            </a:pPr>
            <a:r>
              <a:rPr lang="ja-JP" altLang="en-US" sz="32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遵守神的道</a:t>
            </a:r>
            <a:r>
              <a:rPr lang="en-US" altLang="ja-JP" sz="3200" kern="100" dirty="0">
                <a:solidFill>
                  <a:srgbClr val="C00000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r>
              <a:rPr lang="ja-JP" altLang="en-US" sz="32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彼此相愛</a:t>
            </a:r>
            <a:r>
              <a:rPr lang="en-US" altLang="ja-JP" sz="32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70A57-5117-59AB-81CF-2F6B48C0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4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E4E05-50B5-E458-DD46-54FD1CAA9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）按時分糧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407AA-FD0D-8AE2-E338-2552DC246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24:45-47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[45] 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「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誰是忠心有見識的僕人，為主人所派，管理家裏的人，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按時分糧給他們呢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？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[46]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主人來到，看見他這樣行，那僕人就有福了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[47]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我實在告訴你們，主人要派他管理一切所有的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33EBF-163C-F6A4-DD03-D842A507D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FE876F-DA69-E7B8-C817-EA25EDD5B0E9}"/>
              </a:ext>
            </a:extLst>
          </p:cNvPr>
          <p:cNvSpPr txBox="1"/>
          <p:nvPr/>
        </p:nvSpPr>
        <p:spPr>
          <a:xfrm>
            <a:off x="7663543" y="2301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四</a:t>
            </a:r>
            <a:r>
              <a:rPr lang="en-US" altLang="ja-JP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如何預備基督再來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86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E2B27-C685-067B-334C-E00294E4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）謹慎自守，</a:t>
            </a:r>
            <a:r>
              <a:rPr lang="en-US" sz="44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儆醒預備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1ECB-9580-CF26-C749-65C976BA4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4:7-10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[7]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萬物的結局近了。所以，你們要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謹慎自守，警醒禱告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[8]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最要緊的是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彼此切實相愛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，因為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愛能遮掩許多的罪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[9]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互相款待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不發怨言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[10]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各人要照所得的恩賜彼此服事，作神百般恩賜的好管家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BB70-1A9C-8D44-EEBD-991DE5B1D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79F163-ACEB-0590-C98B-1A39C2450621}"/>
              </a:ext>
            </a:extLst>
          </p:cNvPr>
          <p:cNvSpPr txBox="1"/>
          <p:nvPr/>
        </p:nvSpPr>
        <p:spPr>
          <a:xfrm>
            <a:off x="7151915" y="1857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四</a:t>
            </a:r>
            <a:r>
              <a:rPr lang="en-US" altLang="ja-JP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如何預備基督再來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89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F87AC-84C6-2C65-7008-DD37D8CB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0515600" cy="124596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）傳揚天國福音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BD68-07A9-0B43-55A6-B7A29342D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049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馬太福音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24:14 </a:t>
            </a:r>
            <a:b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[14]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天國的福音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要傳遍天下，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對萬民作見證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，然後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末期才來到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b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7417D3-0003-F938-6BF0-07EF513E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958A8-CC3C-53FB-DDF0-A6053C3ADC58}"/>
              </a:ext>
            </a:extLst>
          </p:cNvPr>
          <p:cNvSpPr txBox="1"/>
          <p:nvPr/>
        </p:nvSpPr>
        <p:spPr>
          <a:xfrm>
            <a:off x="7206343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四</a:t>
            </a:r>
            <a:r>
              <a:rPr lang="en-US" altLang="ja-JP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如何預備基督再來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93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3235F-A4C4-6398-D18B-D826AEB0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0515600" cy="1325563"/>
          </a:xfrm>
        </p:spPr>
        <p:txBody>
          <a:bodyPr/>
          <a:lstStyle/>
          <a:p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）專心盼望主顯現時帶來的恩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875C6-C909-1964-E020-EFCDB8F5C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520825"/>
            <a:ext cx="11734800" cy="5620204"/>
          </a:xfrm>
        </p:spPr>
        <p:txBody>
          <a:bodyPr>
            <a:normAutofit fontScale="62500" lnSpcReduction="20000"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約翰一書</a:t>
            </a:r>
            <a:r>
              <a:rPr lang="en-US" sz="5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3:3, 5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[3] </a:t>
            </a:r>
            <a:r>
              <a:rPr lang="en-US" sz="51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凡向他有這指望的，就潔淨自己，像他潔淨一樣</a:t>
            </a:r>
            <a:r>
              <a:rPr lang="en-US" sz="51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51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[5] </a:t>
            </a:r>
            <a:r>
              <a:rPr lang="en-US" sz="51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你們知道主曾顯現，是要除掉人的罪，在他並沒有罪</a:t>
            </a:r>
            <a:r>
              <a:rPr lang="en-US" sz="51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51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51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lang="en-US" sz="5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1:13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[13] </a:t>
            </a:r>
            <a:r>
              <a:rPr lang="en-US" sz="51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所以要約束你們的心，謹慎自守，專心盼望耶穌基督顯現的時候所帶來給你們的恩</a:t>
            </a:r>
            <a:r>
              <a:rPr lang="en-US" sz="51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51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5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5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永生</a:t>
            </a:r>
            <a:r>
              <a:rPr lang="en-US" sz="5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indent="0">
              <a:buNone/>
            </a:pPr>
            <a:r>
              <a:rPr lang="en-US" sz="5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新天新地</a:t>
            </a:r>
            <a:r>
              <a:rPr lang="en-US" sz="5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 marL="0" indent="0">
              <a:buNone/>
            </a:pPr>
            <a:r>
              <a:rPr lang="en-US" sz="5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51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51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成為羔羊的新婦</a:t>
            </a:r>
            <a:r>
              <a:rPr lang="en-US" sz="51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5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5F636-3169-AD66-F02F-851D4E57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83C35C-18C2-71DC-04FE-8049F1E1FE72}"/>
              </a:ext>
            </a:extLst>
          </p:cNvPr>
          <p:cNvSpPr txBox="1"/>
          <p:nvPr/>
        </p:nvSpPr>
        <p:spPr>
          <a:xfrm>
            <a:off x="7358743" y="136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四</a:t>
            </a:r>
            <a:r>
              <a:rPr lang="en-US" altLang="ja-JP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如何預備基督再來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76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06D7F-D1A8-9501-7B6E-3349A0BD8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0"/>
            <a:ext cx="10515600" cy="1325563"/>
          </a:xfrm>
        </p:spPr>
        <p:txBody>
          <a:bodyPr/>
          <a:lstStyle/>
          <a:p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過聖潔生活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62220-1DEA-3E9A-DD51-B5C404BCC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6" y="1150710"/>
            <a:ext cx="11462657" cy="5707289"/>
          </a:xfrm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約翰一書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3:3, 5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凡向他有這指望的，就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潔淨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自己，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像他潔淨一樣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[5]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你們知道主曾顯現，是要除掉人的罪，在他並沒有罪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彼得前書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1:15-17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[15]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那召你們的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既是聖潔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，你們在一切所行的事上也要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聖潔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solidFill>
                <a:srgbClr val="0432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[16]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因為經上記着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說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你們要聖潔，因為我是聖潔的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。」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[17] 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你們既稱那不偏待人、按各人行為審判人的主為父，就當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存敬畏的心</a:t>
            </a:r>
            <a:r>
              <a:rPr lang="en-US" sz="3200" kern="100" dirty="0" err="1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度你們在世寄居的日子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99D63-63B2-FA3C-6EFF-E38216ED6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37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B21D4-0EF0-6D27-56EF-F5C3B06E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8" y="207963"/>
            <a:ext cx="10515600" cy="1325563"/>
          </a:xfrm>
        </p:spPr>
        <p:txBody>
          <a:bodyPr/>
          <a:lstStyle/>
          <a:p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）自己實行操練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215BD-6AF5-6F98-AEA6-5D1D86FA4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85" y="1533526"/>
            <a:ext cx="11653157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思想更新而變化，思想</a:t>
            </a:r>
            <a:r>
              <a:rPr lang="ja-JP" altLang="en-US" sz="3200" kern="10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屬天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存到永遠、永恒的事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單一清潔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鴿子的眼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看良人，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對新郎表達心中的愛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更多花時間轉向耶穌基督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思想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仰望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注視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耶穌、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親近耶穌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基督、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認識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基督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更多仰望耶穌基督並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釘十字架，在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死的形狀上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與</a:t>
            </a: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連結，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倒空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我們的己，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讓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祂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聖靈充滿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藉聖靈充滿主的愛,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愛神愛人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跟隨主的帶領，</a:t>
            </a:r>
            <a:r>
              <a:rPr lang="en-US" sz="32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在愛中運用聖靈恩賜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，用愛心服事人，做主恩賜良善忠心的管家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。</a:t>
            </a:r>
          </a:p>
          <a:p>
            <a:pPr>
              <a:spcBef>
                <a:spcPts val="0"/>
              </a:spcBef>
            </a:pPr>
            <a:r>
              <a:rPr lang="ja-JP" altLang="en-US" sz="32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說</a:t>
            </a:r>
            <a:r>
              <a:rPr lang="ja-JP" altLang="en-US" sz="3200" kern="10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恩慈的話</a:t>
            </a:r>
            <a:r>
              <a:rPr lang="ja-JP" altLang="en-US" sz="32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，言語柔和</a:t>
            </a:r>
            <a:r>
              <a:rPr lang="en-US" altLang="ja-JP" sz="32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ja-JP" altLang="en-US" sz="3200" kern="10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屬靈的面貌秀美（更像耶穌）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7E65B-C38B-DA4F-336B-764EEF5E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8C17-BA48-95E9-B9ED-25736DC68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五</a:t>
            </a:r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結語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684A9-FD5F-3175-EBE0-9A1A7369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願神榮耀、剛強、聖潔、得贖的靈和生命充滿我們的靈魂體，使我們有基督長大的身量，成為男孩子，成為得勝者、成為眾子，為主得國，成為一群代禱者，與主一同掌權，讓列國歸向基督。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8081C-1758-6BCB-177A-C62BD39E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F510-39A1-D14F-8907-F524E0D2D7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9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737</Words>
  <Application>Microsoft Macintosh PowerPoint</Application>
  <PresentationFormat>Widescreen</PresentationFormat>
  <Paragraphs>113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MS Gothic</vt:lpstr>
      <vt:lpstr>Yu Gothic</vt:lpstr>
      <vt:lpstr>Arial</vt:lpstr>
      <vt:lpstr>Calibri</vt:lpstr>
      <vt:lpstr>Calibri Light</vt:lpstr>
      <vt:lpstr>Office Theme</vt:lpstr>
      <vt:lpstr>耶穌基督再來</vt:lpstr>
      <vt:lpstr>引言: </vt:lpstr>
      <vt:lpstr>ㄧ)主降臨的時間: 日子、時辰無法預知</vt:lpstr>
      <vt:lpstr>二)有關敵基督的預言</vt:lpstr>
      <vt:lpstr>PowerPoint Presentation</vt:lpstr>
      <vt:lpstr>PowerPoint Presentation</vt:lpstr>
      <vt:lpstr>三)耶穌降臨的方式</vt:lpstr>
      <vt:lpstr>四)如何預備基督再來 </vt:lpstr>
      <vt:lpstr>2）按時分糧</vt:lpstr>
      <vt:lpstr>3）謹慎自守，儆醒預備</vt:lpstr>
      <vt:lpstr> 4）傳揚天國福音</vt:lpstr>
      <vt:lpstr>5）專心盼望主顯現時帶來的恩</vt:lpstr>
      <vt:lpstr>6) 過聖潔生活</vt:lpstr>
      <vt:lpstr>7）自己實行操練</vt:lpstr>
      <vt:lpstr>五) 結語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耶穌基督再來</dc:title>
  <dc:creator>Cheng, Shyueh-rwong C</dc:creator>
  <cp:lastModifiedBy>Cheng, Shyueh-rwong C</cp:lastModifiedBy>
  <cp:revision>2</cp:revision>
  <dcterms:created xsi:type="dcterms:W3CDTF">2025-06-08T12:14:03Z</dcterms:created>
  <dcterms:modified xsi:type="dcterms:W3CDTF">2025-06-08T13:26:29Z</dcterms:modified>
</cp:coreProperties>
</file>