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4" r:id="rId4"/>
    <p:sldId id="265" r:id="rId5"/>
    <p:sldId id="267" r:id="rId6"/>
    <p:sldId id="268" r:id="rId7"/>
    <p:sldId id="266" r:id="rId8"/>
    <p:sldId id="258" r:id="rId9"/>
    <p:sldId id="269" r:id="rId10"/>
    <p:sldId id="259" r:id="rId11"/>
    <p:sldId id="270" r:id="rId12"/>
    <p:sldId id="275" r:id="rId13"/>
    <p:sldId id="271" r:id="rId14"/>
    <p:sldId id="260" r:id="rId15"/>
    <p:sldId id="26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A433-5E70-B4C6-5E9A-4783478349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62FE8F-C045-2370-669E-40AAC875B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3BB9A-D180-D970-CB83-7A0D18EC5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2137-5632-EB4C-9FA2-3E8450827F8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B29A8-F4AD-3B0D-EBA4-28BBA186F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D9550-8546-E734-C70E-87971F421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346D0-EC21-3945-A8BB-10C3F7724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083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E68B1-A6B3-6BCD-40CD-8AE395CD4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AEA11-B090-0C90-032D-A122B0203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0B782-9147-75F6-70E7-8C443CD08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2137-5632-EB4C-9FA2-3E8450827F8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BD78E-A506-313D-382F-B0752852D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35428-4E10-2252-92DA-413F985F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346D0-EC21-3945-A8BB-10C3F7724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60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88576-FCFC-EFB3-039A-CD21AA56A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412E6-D274-F177-F09E-77B5E44BD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99682-BE48-4DF6-870E-020573A1A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2137-5632-EB4C-9FA2-3E8450827F8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3115F-6ED5-B8A4-5913-0EE4EB6FD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713E1-DE68-5E97-51A7-5BA066190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346D0-EC21-3945-A8BB-10C3F7724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87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1EBA4-EAB2-0C9E-B82F-D0C2D5D4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825AA-EB97-07A6-6544-F6FFDE1D52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D2F1BC-D917-5DEF-7A44-7ADAA469A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921B70-1D06-7F7B-5F88-9C2D7137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2137-5632-EB4C-9FA2-3E8450827F8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D65D4-904B-C9F9-236C-C1346C043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555408-612A-A32E-4475-CBE344B24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346D0-EC21-3945-A8BB-10C3F7724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94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C9880-620E-4739-765A-095ADB75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F75F6F-3E79-A37F-B077-3B2F92891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C04E18-FDA9-D83E-7E56-F8EC7E11E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7DBA0F-EEA4-68BE-12C2-7A89341D6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F2123-FA93-54C3-BCA2-5A7C2B7253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8B2B7E-FEBA-2310-C4EC-18056432F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2137-5632-EB4C-9FA2-3E8450827F8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E75851-D293-BEFD-9E7C-6273AFCBB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CABAD7-8679-19BA-6BE0-2EBC01A4C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346D0-EC21-3945-A8BB-10C3F7724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2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1A823-81B1-3E7C-F689-BF30BB0FA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5F4D8F-8B38-13F0-81C3-CE72BAC0E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2137-5632-EB4C-9FA2-3E8450827F8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F7090-3C4D-C76F-731A-30FAF508D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E6138-6CC1-9641-7FAC-17BB21F09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346D0-EC21-3945-A8BB-10C3F7724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68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798A8B-6541-D169-961C-DA0341023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2137-5632-EB4C-9FA2-3E8450827F8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1B6FB2-FD8B-56A2-7824-8453CECD4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78ED7-0E86-DCAA-5A1F-9E660CEF7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346D0-EC21-3945-A8BB-10C3F7724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6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4D5C1-34B1-3AED-B41D-EFFEBFC8A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77F69-78AC-9683-CF19-A83A7A8DF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A97D0-CC31-12FC-AE0C-3ECE242D8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56296-D260-723F-6A70-269E67DA7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2137-5632-EB4C-9FA2-3E8450827F8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89FBD-1E64-F086-CFF4-AAFE13CF5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C6156-B5C7-C8B8-FD25-F17664ACA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346D0-EC21-3945-A8BB-10C3F7724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9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CFF7A-BD30-468C-8B91-110C6C5B7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EC40D8-40DF-0E22-4C15-7088EC3815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C2202-1E33-A9F4-1964-2EF5B0830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9F5EE1-2786-F16C-5664-3B4EEEC6A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2137-5632-EB4C-9FA2-3E8450827F8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FC65E-FA23-4432-FEAC-4870D2230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C072A-89F2-0671-9E5A-74B657B14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346D0-EC21-3945-A8BB-10C3F7724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44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1309B-4352-9EA8-4061-E08E62B25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1C8A06-7615-FE78-426D-44E62ECCF6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2EEE7-10B9-2CCF-A19E-D21111561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2137-5632-EB4C-9FA2-3E8450827F8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8CAC4-8673-9323-D9A2-DC24C8DE8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C95F1C-2680-3277-70AF-DE3BAAE81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346D0-EC21-3945-A8BB-10C3F7724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6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30CE38-83A8-970A-0E4A-7DC977CDA9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D65EC1-CFAF-DABC-93CA-81B221B2E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B8B64-396B-C145-71FA-1EC83C79C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2137-5632-EB4C-9FA2-3E8450827F8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C89FD-5B90-66F4-8347-1BC1D15FC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243BE-F4CB-106D-5AF5-36F349D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346D0-EC21-3945-A8BB-10C3F7724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1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1B710F-D161-1533-17D8-BE78B393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D97BB4-B038-898C-9030-52D88A97C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A2607-11ED-8176-ACE9-7E124FBDFC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92137-5632-EB4C-9FA2-3E8450827F84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B4D16-BB5D-C538-AC37-E8744C41F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426DE-D50C-8746-07CB-66C78BF458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346D0-EC21-3945-A8BB-10C3F7724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16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1187F7A-920C-B377-65E8-1CF4CBCE3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0CD8DB-B75A-FF92-7DD6-26481DAAA8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5293849"/>
            <a:ext cx="7202558" cy="1178688"/>
          </a:xfrm>
        </p:spPr>
        <p:txBody>
          <a:bodyPr anchor="ctr">
            <a:normAutofit/>
          </a:bodyPr>
          <a:lstStyle/>
          <a:p>
            <a:pPr algn="l"/>
            <a:r>
              <a:rPr lang="ja-JP" altLang="en-US" sz="3800" b="1"/>
              <a:t>來得更豐盛的生命</a:t>
            </a:r>
            <a:br>
              <a:rPr lang="en-US" altLang="ja-JP" sz="3800" b="1" dirty="0"/>
            </a:br>
            <a:endParaRPr lang="en-US" sz="3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E69296-8138-6D86-78A9-B83DA3ACE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12157" y="5293850"/>
            <a:ext cx="3874124" cy="1178688"/>
          </a:xfrm>
        </p:spPr>
        <p:txBody>
          <a:bodyPr anchor="ctr">
            <a:normAutofit fontScale="85000" lnSpcReduction="20000"/>
          </a:bodyPr>
          <a:lstStyle/>
          <a:p>
            <a:pPr algn="r"/>
            <a:br>
              <a:rPr lang="ja-JP" altLang="en-US" sz="1700"/>
            </a:br>
            <a:br>
              <a:rPr lang="ja-JP" altLang="en-US" sz="1700"/>
            </a:br>
            <a:r>
              <a:rPr lang="ja-JP" altLang="en-US" sz="3200"/>
              <a:t>柯春佳牧師</a:t>
            </a:r>
            <a:endParaRPr lang="en-US" altLang="ja-JP" sz="3200" dirty="0"/>
          </a:p>
          <a:p>
            <a:pPr algn="r"/>
            <a:r>
              <a:rPr lang="en-US" altLang="ja-JP" sz="3200" dirty="0"/>
              <a:t>2025</a:t>
            </a:r>
            <a:r>
              <a:rPr lang="ja-JP" altLang="en-US" sz="3200"/>
              <a:t>年</a:t>
            </a:r>
            <a:r>
              <a:rPr lang="en-US" altLang="ja-JP" sz="3200" dirty="0"/>
              <a:t>6</a:t>
            </a:r>
            <a:r>
              <a:rPr lang="ja-JP" altLang="en-US" sz="3200"/>
              <a:t>月</a:t>
            </a:r>
            <a:r>
              <a:rPr lang="en-US" altLang="ja-JP" sz="3200" dirty="0"/>
              <a:t>22</a:t>
            </a:r>
            <a:r>
              <a:rPr lang="ja-JP" altLang="en-US" sz="3200"/>
              <a:t>日</a:t>
            </a:r>
            <a:endParaRPr lang="en-US" sz="3200" dirty="0"/>
          </a:p>
        </p:txBody>
      </p:sp>
      <p:pic>
        <p:nvPicPr>
          <p:cNvPr id="1026" name="Picture 2" descr="Abundant Life Planning">
            <a:extLst>
              <a:ext uri="{FF2B5EF4-FFF2-40B4-BE49-F238E27FC236}">
                <a16:creationId xmlns:a16="http://schemas.microsoft.com/office/drawing/2014/main" id="{69089A1F-F78F-F6B7-A500-DBDCD6B7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41" b="3819"/>
          <a:stretch>
            <a:fillRect/>
          </a:stretch>
        </p:blipFill>
        <p:spPr bwMode="auto">
          <a:xfrm>
            <a:off x="20" y="10"/>
            <a:ext cx="12191980" cy="490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705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563C2-E98A-B9FA-386E-95BB63622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0"/>
            <a:ext cx="10515600" cy="1325563"/>
          </a:xfrm>
        </p:spPr>
        <p:txBody>
          <a:bodyPr/>
          <a:lstStyle/>
          <a:p>
            <a:r>
              <a:rPr lang="zh-CN" altLang="en-US" dirty="0"/>
              <a:t>ㄧ</a:t>
            </a:r>
            <a:r>
              <a:rPr lang="en-US" altLang="zh-CN" dirty="0"/>
              <a:t>) </a:t>
            </a:r>
            <a:r>
              <a:rPr lang="zh-CN" altLang="en-US" dirty="0"/>
              <a:t>與主同死是得永生的起點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83B50-F4B9-736A-3A8F-8E8449592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919" y="1361331"/>
            <a:ext cx="11521392" cy="6335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/>
              <a:t>加略山上，主耶穌與另二罪人被掛十字架，那一幕向我們這些仰望祂的罪人啟示出主的心意：</a:t>
            </a:r>
            <a:r>
              <a:rPr lang="en-US" altLang="zh-CN" sz="3200" dirty="0"/>
              <a:t>〔</a:t>
            </a:r>
            <a:r>
              <a:rPr lang="zh-CN" altLang="en-US" sz="3200" dirty="0">
                <a:solidFill>
                  <a:srgbClr val="C00000"/>
                </a:solidFill>
              </a:rPr>
              <a:t>來</a:t>
            </a:r>
            <a:r>
              <a:rPr lang="zh-CN" altLang="en-US" sz="3200" dirty="0"/>
              <a:t>！</a:t>
            </a:r>
            <a:r>
              <a:rPr lang="en-US" altLang="zh-CN" sz="3200" dirty="0"/>
              <a:t>〕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zh-CN" altLang="en-US" sz="15000" dirty="0">
                <a:solidFill>
                  <a:srgbClr val="C00000"/>
                </a:solidFill>
              </a:rPr>
              <a:t>來</a:t>
            </a:r>
            <a:endParaRPr lang="en-US" altLang="zh-CN" sz="15000" dirty="0"/>
          </a:p>
        </p:txBody>
      </p:sp>
    </p:spTree>
    <p:extLst>
      <p:ext uri="{BB962C8B-B14F-4D97-AF65-F5344CB8AC3E}">
        <p14:creationId xmlns:p14="http://schemas.microsoft.com/office/powerpoint/2010/main" val="960613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4546C-42F4-1287-5BBC-3E3CDF8A1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4" y="1253331"/>
            <a:ext cx="11375572" cy="5027726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3200" dirty="0"/>
              <a:t>來領受我為你死的恩</a:t>
            </a:r>
            <a:r>
              <a:rPr lang="en-US" altLang="zh-CN" sz="3200" dirty="0"/>
              <a:t>---</a:t>
            </a:r>
            <a:r>
              <a:rPr lang="zh-CN" altLang="en-US" sz="3200" dirty="0"/>
              <a:t>為你“除掉罪與咒詛”的恩（加</a:t>
            </a:r>
            <a:r>
              <a:rPr lang="en-US" altLang="zh-CN" sz="3200" dirty="0"/>
              <a:t> 3: 13-14</a:t>
            </a:r>
            <a:r>
              <a:rPr lang="zh-CN" altLang="en-US" sz="3200" dirty="0"/>
              <a:t>）</a:t>
            </a:r>
            <a:endParaRPr lang="en-US" altLang="zh-CN" sz="32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基 督 既 為 我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受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原 文 是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成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）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了 咒 詛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就 贖 出 我 們 脫 離 律 法 的 咒 詛 ； 因 為 經 上 記 著 ： 凡 掛 在 木 頭 上 都 是 被 咒 詛 的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這 便 叫 亞 伯 拉 罕 的 福 ， 因 基 督 耶 穌 可 以 臨 到 外 邦 人 ， 使 我 們 因 信 得 著 所 應 許 的 聖 靈 。</a:t>
            </a:r>
            <a:endParaRPr lang="zh-CN" altLang="en-US" sz="3200" b="1" dirty="0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E0D2CD-F9F7-1FC3-A7F7-3AEAB3B5D14F}"/>
              </a:ext>
            </a:extLst>
          </p:cNvPr>
          <p:cNvSpPr txBox="1"/>
          <p:nvPr/>
        </p:nvSpPr>
        <p:spPr>
          <a:xfrm>
            <a:off x="5976257" y="496371"/>
            <a:ext cx="60960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500" dirty="0"/>
              <a:t>ㄧ</a:t>
            </a:r>
            <a:r>
              <a:rPr lang="en-US" altLang="zh-CN" sz="2500" dirty="0"/>
              <a:t>) </a:t>
            </a:r>
            <a:r>
              <a:rPr lang="zh-CN" altLang="en-US" sz="2500" dirty="0"/>
              <a:t>與主同死是得永生的起點</a:t>
            </a:r>
            <a:r>
              <a:rPr lang="en-US" altLang="zh-CN" sz="2500" dirty="0"/>
              <a:t> (continued)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527635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8A08F-0345-0AFC-8AFB-3FC4FF995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729" y="1073269"/>
            <a:ext cx="10515600" cy="50728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/>
              <a:t>祂一次為我們罪人獻上自己為祭，藉著死打破了仇敵的頭就永遠得勝</a:t>
            </a:r>
          </a:p>
          <a:p>
            <a:pPr marL="0" indent="0">
              <a:buNone/>
            </a:pPr>
            <a:r>
              <a:rPr lang="zh-CN" altLang="en-US" sz="3200" dirty="0"/>
              <a:t>創</a:t>
            </a:r>
            <a:r>
              <a:rPr lang="en-US" altLang="zh-CN" sz="3200" dirty="0"/>
              <a:t>3:14-15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神 對 蛇 說 ： 你 既 作 了 這 事 ， 就 必 受 咒 詛 ， 比 一 切 的 牲 畜 野 獸 更 甚 。 你 必 用 肚 子 行 走 ， 終 身 吃 土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又 要 叫 你 和 女 人 彼 此 為 仇 ； 你 的 後 裔 和 女 人 的 後 裔 也 彼 此 為 仇 。 女 人 的 後 裔 要 傷 你 的 頭 ； 你 要 傷 他 的 腳 跟 。</a:t>
            </a:r>
            <a:endParaRPr lang="en-US" sz="3200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410FD2-02E0-6367-6AF1-3AF9E2A3D354}"/>
              </a:ext>
            </a:extLst>
          </p:cNvPr>
          <p:cNvSpPr txBox="1"/>
          <p:nvPr/>
        </p:nvSpPr>
        <p:spPr>
          <a:xfrm>
            <a:off x="6096000" y="234790"/>
            <a:ext cx="609407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500" dirty="0"/>
              <a:t>ㄧ</a:t>
            </a:r>
            <a:r>
              <a:rPr lang="en-US" altLang="zh-CN" sz="2500" dirty="0"/>
              <a:t>) </a:t>
            </a:r>
            <a:r>
              <a:rPr lang="zh-CN" altLang="en-US" sz="2500" dirty="0"/>
              <a:t>與主同死是得永生的起點</a:t>
            </a:r>
            <a:r>
              <a:rPr lang="en-US" altLang="zh-CN" sz="2500" dirty="0"/>
              <a:t> (continued)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596919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FF732-F8EF-CEE2-EC12-9827E1BB5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187" y="706054"/>
            <a:ext cx="11875626" cy="6053561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100" dirty="0"/>
              <a:t>來</a:t>
            </a:r>
            <a:r>
              <a:rPr lang="en-US" altLang="zh-CN" sz="5100" dirty="0"/>
              <a:t>2: 5-9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我 們 所 說 將 來 的 世 界 ， 神 原 沒 有 交 給 天 使 管 轄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但 有 人 在 經 上 某 處 證 明 說 ： 人 算 甚 麼 ， 你 竟 顧 念 他 ？ 世 人 算 甚 麼 ， 你 竟 眷 顧 他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你 叫 他 比 天 使 微 小 一 點 （ 或 作 ： 你 叫 他 暫 時 比 天 使 小 ） ， 賜 他 榮 耀 尊 貴 為 冠 冕 ， 並 將 你 手 所 造 的 都 派 他 管 理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叫 萬 物 都 服 在 他 的 腳 下 。 既 叫 萬 物 都 服 他 ， 就 沒 有 剩 下 一 樣 不 服 他 的 。 只 是 如 今 我 們 還 不 見 萬 物 都 服 他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惟 獨 見 那 成 為 比 天 使 小 一 點 的 耶 穌 （ 或 作 ： 惟 獨 見 耶 穌 暫 時 比 天 使 小 ） ； 因 為 受 死 的 苦 ， 就 得 了 尊 貴 榮 耀 為 冠 冕 ， 叫 他 因 著 神 的 恩 ， 為 人 人 嘗 了 死 味 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6C5E48-64B2-0841-FC27-6E6B493E50F5}"/>
              </a:ext>
            </a:extLst>
          </p:cNvPr>
          <p:cNvSpPr txBox="1"/>
          <p:nvPr/>
        </p:nvSpPr>
        <p:spPr>
          <a:xfrm>
            <a:off x="5939743" y="229000"/>
            <a:ext cx="609407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500" dirty="0"/>
              <a:t>ㄧ</a:t>
            </a:r>
            <a:r>
              <a:rPr lang="en-US" altLang="zh-CN" sz="2500" dirty="0"/>
              <a:t>) </a:t>
            </a:r>
            <a:r>
              <a:rPr lang="zh-CN" altLang="en-US" sz="2500" dirty="0"/>
              <a:t>與主同死是得永生的起點</a:t>
            </a:r>
            <a:r>
              <a:rPr lang="en-US" altLang="zh-CN" sz="2500" dirty="0"/>
              <a:t> (continued)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590246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43F74-55D1-C4F6-480D-E9CB2F9BA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621" y="679731"/>
            <a:ext cx="11708757" cy="597571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200" dirty="0"/>
              <a:t>來</a:t>
            </a:r>
            <a:r>
              <a:rPr lang="en-US" altLang="zh-CN" sz="3200" dirty="0"/>
              <a:t>2: 10-13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原 來 那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為 萬 物 所 屬 為 萬 物 所 本 的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要 領 許 多 的 兒 子 進 榮 耀 裡 去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使 救 他 們 的 元 帥 ， 因 受 苦 難 得 以 完 全 ， 本 是 合 宜 的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那 使 人 成 聖 的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那 些 得 以 成 聖 的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都 是 出 於 一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 所 以 ， 他 稱 他 們 為 弟 兄 也 不 以 為 恥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說 ： 我 要 將 你 的 名 傳 與 我 的 弟 兄 ， 在 會 中 我 要 頌 揚 你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又 說 ： 我 要 倚 賴 他 ； 又 說 ： 看 哪 ， 我 與 神 所 給 我 的 兒 女 。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3D5782-9E55-81A0-B650-74AEDDEB7C04}"/>
              </a:ext>
            </a:extLst>
          </p:cNvPr>
          <p:cNvSpPr txBox="1"/>
          <p:nvPr/>
        </p:nvSpPr>
        <p:spPr>
          <a:xfrm>
            <a:off x="6095999" y="323279"/>
            <a:ext cx="609407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500" dirty="0"/>
              <a:t>ㄧ</a:t>
            </a:r>
            <a:r>
              <a:rPr lang="en-US" altLang="zh-CN" sz="2500" dirty="0"/>
              <a:t>) </a:t>
            </a:r>
            <a:r>
              <a:rPr lang="zh-CN" altLang="en-US" sz="2500" dirty="0"/>
              <a:t>與主同死是得永生的起點</a:t>
            </a:r>
            <a:r>
              <a:rPr lang="en-US" altLang="zh-CN" sz="2500" dirty="0"/>
              <a:t> (continued)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996235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3F9F0-9E8C-277D-C661-898A0CFAB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95" y="1011269"/>
            <a:ext cx="11621534" cy="60317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/>
              <a:t>來</a:t>
            </a:r>
            <a:r>
              <a:rPr lang="en-US" altLang="zh-CN" sz="3200" dirty="0"/>
              <a:t>2: 14-18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兒 女 既 同 有 血 肉 之 體 ， 他 也 照 樣 親 自 成 了 血 肉 之 體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特 要 藉 著 死 敗 壞 那 掌 死 權 的 ， 就 是 魔 鬼 ，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並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要 釋 放 那 些 一 生 因 怕 死 而 為 奴 僕 的 人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並 不 救 拔 天 使 ， 乃 是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救 拔 亞 伯 拉 罕 的 後 裔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所 以 ， 他 凡 事 該 與 他 的 弟 兄 相 同 ， 為 要 在 神 的 事 上 成 為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慈 悲 忠 信 的 大 祭 司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為 百 姓 的 罪 獻 上 挽 回 祭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自 己 既 然 被 試 探 而 受 苦 ， 就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能 搭 救 被 試 探 的 人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buNone/>
            </a:pPr>
            <a:endParaRPr lang="ja-JP" altLang="en-US" b="0" i="0">
              <a:solidFill>
                <a:srgbClr val="0432FF"/>
              </a:solidFill>
              <a:effectLst/>
              <a:latin typeface="system-ui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F7319D-6A05-71ED-9C09-8063B5998A68}"/>
              </a:ext>
            </a:extLst>
          </p:cNvPr>
          <p:cNvSpPr txBox="1"/>
          <p:nvPr/>
        </p:nvSpPr>
        <p:spPr>
          <a:xfrm>
            <a:off x="6097930" y="331926"/>
            <a:ext cx="609407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500" dirty="0"/>
              <a:t>ㄧ</a:t>
            </a:r>
            <a:r>
              <a:rPr lang="en-US" altLang="zh-CN" sz="2500" dirty="0"/>
              <a:t>) </a:t>
            </a:r>
            <a:r>
              <a:rPr lang="zh-CN" altLang="en-US" sz="2500" dirty="0"/>
              <a:t>與主同死是得永生的起點</a:t>
            </a:r>
            <a:r>
              <a:rPr lang="en-US" altLang="zh-CN" sz="2500" dirty="0"/>
              <a:t> (continued)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194174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2EDD0-A5DE-EA53-0410-E572B2839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二）主未上十架前，就已昭示門徒得生命之道</a:t>
            </a:r>
            <a:br>
              <a:rPr lang="zh-CN" alt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22BB9-3E44-2D0E-E6A0-DED678DE9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047" y="1385786"/>
            <a:ext cx="11731906" cy="3510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/>
              <a:t>太</a:t>
            </a:r>
            <a:r>
              <a:rPr lang="en-US" altLang="zh-CN" sz="3200" dirty="0"/>
              <a:t>16</a:t>
            </a:r>
            <a:r>
              <a:rPr lang="zh-CN" altLang="en-US" sz="3200" dirty="0"/>
              <a:t>：</a:t>
            </a:r>
            <a:r>
              <a:rPr lang="en-US" altLang="zh-CN" sz="3200" dirty="0"/>
              <a:t>22-23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彼 得 就 拉 著 他 ， 勸 他 說 ： 主 阿 ， 萬 不 可 如 此 ！ 這 事 必 不 臨 到 你 身 上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穌 轉 過 來 ， 對 彼 得 說 ： 撒 但 ， 退 我 後 邊 去 罷 ！ 你 是 絆 我 腳 的 ；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因 為 你 不 體 貼 神 的 意 思 ， 只 體 貼 人 的 意 思 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382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CBC92-622A-B954-9EE7-ED6A4C68A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711" y="1014852"/>
            <a:ext cx="11458936" cy="528571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於 是 耶 穌 對 門 徒 說 ：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若 有 人 要 跟 從 我 ， 就 當 捨 己 ， 背 起 他 的 十 字 架 來 跟 從 我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為 ， 凡 要 救 自 己 生 命 （ 生 命 ： 或 作 靈 魂 ； 下 同 ） 的 ， 必 喪 掉 生 命 ； 凡 為 我 喪 掉 生 命 的 ， 必 得 著 生 命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人 若 賺 得 全 世 界 ， 賠 上 自 己 的 生 命 ， 有 甚 麼 益 處 呢 ？ 人 還 能 拿 甚 麼 換 生 命 呢 ？</a:t>
            </a:r>
            <a:endParaRPr lang="en-US" altLang="zh-CN" sz="3200" b="1" dirty="0">
              <a:solidFill>
                <a:srgbClr val="0432FF"/>
              </a:solidFill>
            </a:endParaRPr>
          </a:p>
          <a:p>
            <a:r>
              <a:rPr lang="zh-CN" altLang="en-US" sz="3200" dirty="0"/>
              <a:t>祂自己一直走這道，所以，聖靈賜給祂是無限量的</a:t>
            </a:r>
            <a:endParaRPr lang="en-US" altLang="zh-CN" sz="3200" dirty="0"/>
          </a:p>
          <a:p>
            <a:r>
              <a:rPr lang="ja-JP" altLang="en-US" sz="3200"/>
              <a:t>我們若蒙神的恩，領受得了這生命的律，就有福了，這是實行的十字架之路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77690F-FE17-5381-28DD-985DB4CEE842}"/>
              </a:ext>
            </a:extLst>
          </p:cNvPr>
          <p:cNvSpPr txBox="1"/>
          <p:nvPr/>
        </p:nvSpPr>
        <p:spPr>
          <a:xfrm>
            <a:off x="3479158" y="153078"/>
            <a:ext cx="821513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500" dirty="0"/>
              <a:t>二）主未上十架前，就已昭示門徒得生命之道</a:t>
            </a:r>
            <a:r>
              <a:rPr lang="en-US" altLang="zh-CN" sz="2500" dirty="0"/>
              <a:t> (continued) </a:t>
            </a:r>
            <a:br>
              <a:rPr lang="zh-CN" altLang="en-US" sz="2500" dirty="0"/>
            </a:b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163674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0C2AD-405D-D78A-526F-0614FD47D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91" y="481242"/>
            <a:ext cx="10515600" cy="1325563"/>
          </a:xfrm>
        </p:spPr>
        <p:txBody>
          <a:bodyPr/>
          <a:lstStyle/>
          <a:p>
            <a:r>
              <a:rPr lang="ja-JP" altLang="en-US"/>
              <a:t>三</a:t>
            </a:r>
            <a:r>
              <a:rPr lang="en-US" altLang="ja-JP" dirty="0"/>
              <a:t>) </a:t>
            </a:r>
            <a:r>
              <a:rPr lang="ja-JP" altLang="en-US"/>
              <a:t>如何應用這生命的律</a:t>
            </a:r>
            <a:br>
              <a:rPr lang="ja-JP" altLang="en-US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0EF81-5B27-26D3-D5AB-351F1F5D6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361" y="1362638"/>
            <a:ext cx="11130023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在日常生活中如何捨己（天然人的生命）而得主（從天而來的永生）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200" dirty="0"/>
              <a:t>A.（</a:t>
            </a:r>
            <a:r>
              <a:rPr lang="ja-JP" altLang="en-US" sz="3200"/>
              <a:t>聖靈使我們）注目看耶穌</a:t>
            </a:r>
            <a:r>
              <a:rPr lang="en-US" altLang="ja-JP" sz="3200" dirty="0"/>
              <a:t>--</a:t>
            </a:r>
            <a:r>
              <a:rPr lang="ja-JP" altLang="en-US" sz="3200"/>
              <a:t>瞻仰祂，羨慕祂以至跟隨祂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聖靈自己運行在我們裡面</a:t>
            </a:r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3195953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1D17D-4840-F514-7F17-8E8E799B5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143" y="886572"/>
            <a:ext cx="11717713" cy="6520543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dirty="0"/>
              <a:t>B. </a:t>
            </a:r>
            <a:r>
              <a:rPr lang="ja-JP" altLang="en-US" sz="3200" b="1"/>
              <a:t>聖靈膏抹神的話</a:t>
            </a:r>
            <a:r>
              <a:rPr lang="ja-JP" altLang="en-US" sz="3200"/>
              <a:t>（約</a:t>
            </a:r>
            <a:r>
              <a:rPr lang="en-US" altLang="ja-JP" sz="3200" dirty="0"/>
              <a:t>6</a:t>
            </a:r>
            <a:r>
              <a:rPr lang="ja-JP" altLang="en-US" sz="3200"/>
              <a:t>：</a:t>
            </a:r>
            <a:r>
              <a:rPr lang="en-US" altLang="ja-JP" sz="3200" dirty="0"/>
              <a:t>63</a:t>
            </a:r>
            <a:r>
              <a:rPr lang="ja-JP" altLang="en-US" sz="3200"/>
              <a:t>）使我們去跟隨耶穌（祂原本就是基督，是太初的道，是與神同在的道）這 神賜生命，人得祂生命的情形可類比</a:t>
            </a:r>
            <a:endParaRPr lang="en-US" altLang="ja-JP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/>
              <a:t>創</a:t>
            </a:r>
            <a:r>
              <a:rPr lang="en-US" altLang="ja-JP" sz="3200" b="1" dirty="0"/>
              <a:t>1</a:t>
            </a:r>
            <a:r>
              <a:rPr lang="ja-JP" altLang="en-US" sz="3200" b="1"/>
              <a:t>：</a:t>
            </a:r>
            <a:r>
              <a:rPr lang="en-US" altLang="ja-JP" sz="3200" b="1" dirty="0"/>
              <a:t>1-3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  <a:latin typeface="system-ui"/>
              </a:rPr>
              <a:t>1</a:t>
            </a: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起 初 ， 神 創 造 天 地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地 是 空 虛 混 沌 ， 淵 面 黑 暗 ；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神 的 靈 運 行 在 水 面 上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神 說 ： 要 有 光 ， 就 有 了 光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/>
              <a:t>約</a:t>
            </a:r>
            <a:r>
              <a:rPr lang="en-US" altLang="ja-JP" sz="3200" b="1" dirty="0"/>
              <a:t>6</a:t>
            </a:r>
            <a:r>
              <a:rPr lang="ja-JP" altLang="en-US" sz="3200" b="1"/>
              <a:t>：</a:t>
            </a:r>
            <a:r>
              <a:rPr lang="en-US" altLang="ja-JP" sz="3200" b="1" dirty="0"/>
              <a:t>63</a:t>
            </a:r>
            <a:endParaRPr lang="en-US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叫 人 活 著 的 乃 是 靈 ， 肉 體 是 無 益 的 。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對 你 們 所 說 的 話 就 是 靈 ， 就 是 生 命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3200" b="0" i="0">
              <a:solidFill>
                <a:srgbClr val="0432FF"/>
              </a:solidFill>
              <a:effectLst/>
              <a:latin typeface="system-u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202D17-0A3D-1A4F-8492-EFE908D1FB2A}"/>
              </a:ext>
            </a:extLst>
          </p:cNvPr>
          <p:cNvSpPr txBox="1"/>
          <p:nvPr/>
        </p:nvSpPr>
        <p:spPr>
          <a:xfrm>
            <a:off x="5917557" y="248857"/>
            <a:ext cx="609407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500"/>
              <a:t>三</a:t>
            </a:r>
            <a:r>
              <a:rPr lang="en-US" altLang="ja-JP" sz="2500" dirty="0"/>
              <a:t>) </a:t>
            </a:r>
            <a:r>
              <a:rPr lang="ja-JP" altLang="en-US" sz="2500"/>
              <a:t>如何應用這生命的律</a:t>
            </a:r>
            <a:r>
              <a:rPr lang="en-US" altLang="ja-JP" sz="2500" dirty="0"/>
              <a:t> (continued) </a:t>
            </a:r>
            <a:br>
              <a:rPr lang="ja-JP" altLang="en-US" sz="2500"/>
            </a:b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837060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DF0A0-BCD0-2B9B-DDC6-F27C1B492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7" y="965654"/>
            <a:ext cx="11070772" cy="4351338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2800" b="1"/>
              <a:t>約</a:t>
            </a:r>
            <a:r>
              <a:rPr lang="en-US" altLang="ja-JP" sz="2800" b="1" dirty="0"/>
              <a:t>5</a:t>
            </a:r>
            <a:r>
              <a:rPr lang="ja-JP" altLang="en-US" sz="2800" b="1"/>
              <a:t>：</a:t>
            </a:r>
            <a:r>
              <a:rPr lang="en-US" altLang="ja-JP" sz="2800" b="1" dirty="0"/>
              <a:t>39-40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b="1" i="0" baseline="30000" dirty="0">
                <a:solidFill>
                  <a:srgbClr val="0432FF"/>
                </a:solidFill>
                <a:effectLst/>
                <a:latin typeface="system-ui"/>
              </a:rPr>
              <a:t>39 </a:t>
            </a:r>
            <a:r>
              <a:rPr lang="ja-JP" altLang="en-US" sz="2800" b="1" i="0">
                <a:solidFill>
                  <a:srgbClr val="0432FF"/>
                </a:solidFill>
                <a:effectLst/>
                <a:latin typeface="system-ui"/>
              </a:rPr>
              <a:t>你 們 查 考 聖 經 （ 或 作 ： 應 當 查 考 聖 經 ） ， 因 你 們 以 為 內 中 有 永 生 ； </a:t>
            </a:r>
            <a:r>
              <a:rPr lang="ja-JP" altLang="en-US" sz="2800" b="1" i="0">
                <a:solidFill>
                  <a:srgbClr val="C00000"/>
                </a:solidFill>
                <a:effectLst/>
                <a:latin typeface="system-ui"/>
              </a:rPr>
              <a:t>給 我 作 見 證 的 就 是 這 經</a:t>
            </a:r>
            <a:r>
              <a:rPr lang="ja-JP" altLang="en-US" sz="2800" b="1" i="0">
                <a:solidFill>
                  <a:srgbClr val="0432FF"/>
                </a:solidFill>
                <a:effectLst/>
                <a:latin typeface="system-ui"/>
              </a:rPr>
              <a:t>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2800" b="1" i="0" baseline="30000" dirty="0">
                <a:solidFill>
                  <a:srgbClr val="0432FF"/>
                </a:solidFill>
                <a:effectLst/>
                <a:latin typeface="system-ui"/>
              </a:rPr>
              <a:t>40 </a:t>
            </a:r>
            <a:r>
              <a:rPr lang="ja-JP" altLang="en-US" sz="2800" b="1" i="0">
                <a:solidFill>
                  <a:srgbClr val="0432FF"/>
                </a:solidFill>
                <a:effectLst/>
                <a:latin typeface="system-ui"/>
              </a:rPr>
              <a:t>然 而 ， 你 們 不 肯 </a:t>
            </a:r>
            <a:r>
              <a:rPr lang="ja-JP" altLang="en-US" sz="2800" b="1" i="0">
                <a:solidFill>
                  <a:srgbClr val="C00000"/>
                </a:solidFill>
                <a:effectLst/>
                <a:latin typeface="system-ui"/>
              </a:rPr>
              <a:t>到 我 這 裡 來 得 生 命 </a:t>
            </a:r>
            <a:r>
              <a:rPr lang="ja-JP" altLang="en-US" sz="28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altLang="ja-JP" sz="2800" b="1" i="0" dirty="0">
              <a:solidFill>
                <a:srgbClr val="0432FF"/>
              </a:solidFill>
              <a:effectLst/>
              <a:latin typeface="system-ui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4F3876-498B-ECA6-72BF-814AC9A6C57B}"/>
              </a:ext>
            </a:extLst>
          </p:cNvPr>
          <p:cNvSpPr txBox="1"/>
          <p:nvPr/>
        </p:nvSpPr>
        <p:spPr>
          <a:xfrm>
            <a:off x="5917557" y="248857"/>
            <a:ext cx="609407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500"/>
              <a:t>三</a:t>
            </a:r>
            <a:r>
              <a:rPr lang="en-US" altLang="ja-JP" sz="2500" dirty="0"/>
              <a:t>) </a:t>
            </a:r>
            <a:r>
              <a:rPr lang="ja-JP" altLang="en-US" sz="2500"/>
              <a:t>如何應用這生命的律</a:t>
            </a:r>
            <a:r>
              <a:rPr lang="en-US" altLang="ja-JP" sz="2500" dirty="0"/>
              <a:t> (continued) </a:t>
            </a:r>
            <a:br>
              <a:rPr lang="ja-JP" altLang="en-US" sz="2500"/>
            </a:b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034320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22C6F-9D26-9087-131F-BB5DEA10A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614" y="1110631"/>
            <a:ext cx="11070771" cy="4351338"/>
          </a:xfrm>
        </p:spPr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dirty="0">
                <a:solidFill>
                  <a:srgbClr val="000000"/>
                </a:solidFill>
                <a:latin typeface="system-ui"/>
              </a:rPr>
              <a:t>C. </a:t>
            </a:r>
            <a:r>
              <a:rPr lang="ja-JP" altLang="en-US" sz="3200">
                <a:solidFill>
                  <a:srgbClr val="000000"/>
                </a:solidFill>
                <a:latin typeface="system-ui"/>
              </a:rPr>
              <a:t>實行神的話在日常生活中</a:t>
            </a:r>
            <a:endParaRPr lang="en-US" altLang="ja-JP" sz="3200" dirty="0">
              <a:solidFill>
                <a:srgbClr val="000000"/>
              </a:solidFill>
              <a:latin typeface="system-ui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3200" dirty="0">
              <a:solidFill>
                <a:srgbClr val="000000"/>
              </a:solidFill>
              <a:latin typeface="system-ui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 i="0">
                <a:solidFill>
                  <a:srgbClr val="000000"/>
                </a:solidFill>
                <a:effectLst/>
                <a:latin typeface="system-ui"/>
              </a:rPr>
              <a:t>來</a:t>
            </a:r>
            <a:r>
              <a:rPr lang="en-US" altLang="ja-JP" sz="3200" i="0" dirty="0">
                <a:solidFill>
                  <a:srgbClr val="000000"/>
                </a:solidFill>
                <a:effectLst/>
                <a:latin typeface="system-ui"/>
              </a:rPr>
              <a:t> 5:13-14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凡 只 能 吃 奶 的 都 不 熟 練 仁 義 的 道 理 ， 因 為 他 是 嬰 孩 ；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惟 獨 長 大 成 人 的 才 能 吃 乾 糧 ； 他 們 的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心 竅 習 練 得 通 達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就 能 分 辨 好 歹 了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83AA06-769B-5A8B-CAB1-3F797CA36333}"/>
              </a:ext>
            </a:extLst>
          </p:cNvPr>
          <p:cNvSpPr txBox="1"/>
          <p:nvPr/>
        </p:nvSpPr>
        <p:spPr>
          <a:xfrm>
            <a:off x="5917557" y="248857"/>
            <a:ext cx="609407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500"/>
              <a:t>三</a:t>
            </a:r>
            <a:r>
              <a:rPr lang="en-US" altLang="ja-JP" sz="2500" dirty="0"/>
              <a:t>) </a:t>
            </a:r>
            <a:r>
              <a:rPr lang="ja-JP" altLang="en-US" sz="2500"/>
              <a:t>如何應用這生命的律</a:t>
            </a:r>
            <a:r>
              <a:rPr lang="en-US" altLang="ja-JP" sz="2500" dirty="0"/>
              <a:t> (continued) </a:t>
            </a:r>
            <a:br>
              <a:rPr lang="ja-JP" altLang="en-US" sz="2500"/>
            </a:b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4081780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69CFC-E796-F84F-0B73-C861066F3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576943"/>
            <a:ext cx="11212286" cy="6032199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45</a:t>
            </a:r>
            <a:r>
              <a:rPr lang="ja-JP" altLang="en-US" sz="3200"/>
              <a:t>：</a:t>
            </a:r>
            <a:r>
              <a:rPr lang="en-US" altLang="ja-JP" sz="3200" dirty="0"/>
              <a:t>2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比 世 人 更 美 ；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在 你 嘴 裡 滿 有 恩 惠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； 所 以 神 賜 福 給 你 ， 直 到 永 遠 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歌</a:t>
            </a:r>
            <a:r>
              <a:rPr lang="en-US" altLang="ja-JP" sz="3200" dirty="0"/>
              <a:t>4</a:t>
            </a:r>
            <a:r>
              <a:rPr lang="ja-JP" altLang="en-US" sz="3200"/>
              <a:t>：</a:t>
            </a:r>
            <a:r>
              <a:rPr lang="en-US" altLang="ja-JP" sz="3200" dirty="0"/>
              <a:t>3-4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的 唇 好 像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一 條 朱 紅 線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； 你 的 嘴 也 秀 美 。 你 的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兩 太 陽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在 帕 子 內 ， 如 同 一 塊 石 榴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你 的 頸 項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好 像 大 衛 建 造 收 藏 軍 器 的 高 臺 ， 其 上 懸 掛 一 千 盾 牌 ， 都 是 勇 士 的 籐 牌 。</a:t>
            </a:r>
            <a:endParaRPr lang="en-US" altLang="ja-JP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箴</a:t>
            </a:r>
            <a:r>
              <a:rPr lang="en-US" altLang="ja-JP" sz="3200" dirty="0"/>
              <a:t>22</a:t>
            </a:r>
            <a:r>
              <a:rPr lang="ja-JP" altLang="en-US" sz="3200"/>
              <a:t>：</a:t>
            </a:r>
            <a:r>
              <a:rPr lang="en-US" altLang="ja-JP" sz="3200" dirty="0"/>
              <a:t>11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喜 愛 清 心 的 人 因 他 嘴 上 的 恩 言 ， 王 必 與 他 為 友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altLang="ja-JP" sz="3200" b="1" dirty="0">
              <a:solidFill>
                <a:srgbClr val="0432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329F9F-02AA-65E1-C3FA-7E3689B64E83}"/>
              </a:ext>
            </a:extLst>
          </p:cNvPr>
          <p:cNvSpPr txBox="1"/>
          <p:nvPr/>
        </p:nvSpPr>
        <p:spPr>
          <a:xfrm>
            <a:off x="5917557" y="248857"/>
            <a:ext cx="609407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500"/>
              <a:t>三</a:t>
            </a:r>
            <a:r>
              <a:rPr lang="en-US" altLang="ja-JP" sz="2500" dirty="0"/>
              <a:t>) </a:t>
            </a:r>
            <a:r>
              <a:rPr lang="ja-JP" altLang="en-US" sz="2500"/>
              <a:t>如何應用這生命的律</a:t>
            </a:r>
            <a:r>
              <a:rPr lang="en-US" altLang="ja-JP" sz="2500" dirty="0"/>
              <a:t> (continued) </a:t>
            </a:r>
            <a:br>
              <a:rPr lang="ja-JP" altLang="en-US" sz="2500"/>
            </a:b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905087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22081-3976-52CA-CF1C-158F74E51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373" y="772886"/>
            <a:ext cx="11652398" cy="608511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ja-JP" altLang="en-US" sz="3500"/>
              <a:t>詩</a:t>
            </a:r>
            <a:r>
              <a:rPr lang="en-US" altLang="ja-JP" sz="3500" dirty="0"/>
              <a:t>141</a:t>
            </a:r>
            <a:r>
              <a:rPr lang="ja-JP" altLang="en-US" sz="3500"/>
              <a:t>：</a:t>
            </a:r>
            <a:r>
              <a:rPr lang="en-US" altLang="ja-JP" sz="3500" dirty="0"/>
              <a:t>1-5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en-US" altLang="ja-JP" sz="3500" b="1" i="0" dirty="0">
                <a:solidFill>
                  <a:srgbClr val="0432FF"/>
                </a:solidFill>
                <a:effectLst/>
                <a:latin typeface="system-ui"/>
              </a:rPr>
              <a:t>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（ 大 衛 的 詩 。 ） 耶 和 華 啊 ， 我 曾 求 告 你 ， 求 你 快 快 臨 到 我 這 裡 ！ 我 求 告 你 的 時 候 ， 願 你 留 心 聽 我 的 聲 音 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願 我 的 禱 告 如 香 陳 列 在 你 面 前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！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願 我 舉 手 祈 求 ， 如 獻 晚 祭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耶 和 華 啊 ，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求 你 禁 止 我 的 口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把 守 我 的 嘴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！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求 你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不 叫 我 的 心 偏 向 邪 惡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， 以 致 我 和 作 孽 的 人 同 行 惡 事 ； 也 不 叫 我 吃 他 們 的 美 食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任 憑 義 人 擊 打 我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， 這 算 為 仁 慈 ； 任 憑 他 責 備 我 ， 這 算 為 頭 上 的 膏 油 ；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我 的 頭 不 要 躲 閃 。 正 在 他 們 行 惡 的 時 候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，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我 仍 要 祈 禱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altLang="ja-JP" sz="3500" b="1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4CFC99-A0D8-E534-2778-7DB0602C13E6}"/>
              </a:ext>
            </a:extLst>
          </p:cNvPr>
          <p:cNvSpPr txBox="1"/>
          <p:nvPr/>
        </p:nvSpPr>
        <p:spPr>
          <a:xfrm>
            <a:off x="5917557" y="248857"/>
            <a:ext cx="609407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500"/>
              <a:t>三</a:t>
            </a:r>
            <a:r>
              <a:rPr lang="en-US" altLang="ja-JP" sz="2500" dirty="0"/>
              <a:t>) </a:t>
            </a:r>
            <a:r>
              <a:rPr lang="ja-JP" altLang="en-US" sz="2500"/>
              <a:t>如何應用這生命的律</a:t>
            </a:r>
            <a:r>
              <a:rPr lang="en-US" altLang="ja-JP" sz="2500" dirty="0"/>
              <a:t> (continued) </a:t>
            </a:r>
            <a:br>
              <a:rPr lang="ja-JP" altLang="en-US" sz="2500"/>
            </a:b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797500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E3BDF-DAC0-5F3F-2FB9-8EAD11EC3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464" y="734786"/>
            <a:ext cx="11185071" cy="432707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弗</a:t>
            </a:r>
            <a:r>
              <a:rPr lang="en-US" altLang="ja-JP" sz="3200" dirty="0"/>
              <a:t>4</a:t>
            </a:r>
            <a:r>
              <a:rPr lang="ja-JP" altLang="en-US" sz="3200"/>
              <a:t>：</a:t>
            </a:r>
            <a:r>
              <a:rPr lang="en-US" altLang="ja-JP" sz="3200" dirty="0"/>
              <a:t>25</a:t>
            </a:r>
            <a:r>
              <a:rPr lang="ja-JP" altLang="en-US" sz="3200"/>
              <a:t>，</a:t>
            </a:r>
            <a:r>
              <a:rPr lang="en-US" altLang="ja-JP" sz="3200" dirty="0"/>
              <a:t>29</a:t>
            </a:r>
            <a:r>
              <a:rPr lang="ja-JP" altLang="en-US" sz="3200"/>
              <a:t>，</a:t>
            </a:r>
            <a:r>
              <a:rPr lang="en-US" altLang="ja-JP" sz="3200" dirty="0"/>
              <a:t>30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所 以 你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要 棄 絕 謊 言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各 人 與 鄰 舍 說 實 話 ， 因 為 我 們 是 互 相 為 肢 體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污 穢 的 言 語 一 句 不 可 出 口 ， 只 要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隨 事 說 造 就 人 的 好 話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叫 聽 見 的 人 得 益 處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30 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不 要 叫 神 的 聖 靈 擔 憂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； 你 們 原 是 受 了 他 的 印 記 ， 等 候 得 贖 的 日 子 來 到 。</a:t>
            </a:r>
            <a:endParaRPr lang="en-US" altLang="ja-JP" sz="3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B5A6A7-5BFD-82CC-63BF-AFB008E636C8}"/>
              </a:ext>
            </a:extLst>
          </p:cNvPr>
          <p:cNvSpPr txBox="1"/>
          <p:nvPr/>
        </p:nvSpPr>
        <p:spPr>
          <a:xfrm>
            <a:off x="5917557" y="248857"/>
            <a:ext cx="609407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500"/>
              <a:t>三</a:t>
            </a:r>
            <a:r>
              <a:rPr lang="en-US" altLang="ja-JP" sz="2500" dirty="0"/>
              <a:t>) </a:t>
            </a:r>
            <a:r>
              <a:rPr lang="ja-JP" altLang="en-US" sz="2500"/>
              <a:t>如何應用這生命的律</a:t>
            </a:r>
            <a:r>
              <a:rPr lang="en-US" altLang="ja-JP" sz="2500" dirty="0"/>
              <a:t> (continued) </a:t>
            </a:r>
            <a:br>
              <a:rPr lang="ja-JP" altLang="en-US" sz="2500"/>
            </a:b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58737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4C8A3-2DCC-FB00-C8ED-823315950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497568"/>
            <a:ext cx="11381014" cy="6111575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800"/>
              <a:t>太</a:t>
            </a:r>
            <a:r>
              <a:rPr lang="en-US" altLang="ja-JP" sz="3800" dirty="0"/>
              <a:t>15</a:t>
            </a:r>
            <a:r>
              <a:rPr lang="ja-JP" altLang="en-US" sz="3800"/>
              <a:t>：</a:t>
            </a:r>
            <a:r>
              <a:rPr lang="en-US" altLang="ja-JP" sz="3800" dirty="0"/>
              <a:t>8-11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這 百 姓 用 嘴 唇 尊 敬 我 ， 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心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 卻 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遠 離 我 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他 們 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將 人 的 吩 咐 當 作 道 理 教 導 人 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， 所 以 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拜 我 也 是 枉 然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耶 穌 就 叫 了 眾 人 來 ， 對 他 們 說 ： 你 們 要 聽 ， 也 要 明 白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入 口 的 不 能 污 穢 人 ， 出 口 的 乃 能 污 穢 人 。</a:t>
            </a:r>
            <a:endParaRPr lang="en-US" altLang="ja-JP" sz="38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800"/>
              <a:t>箴</a:t>
            </a:r>
            <a:r>
              <a:rPr lang="en-US" altLang="ja-JP" sz="3800" dirty="0"/>
              <a:t>17</a:t>
            </a:r>
            <a:r>
              <a:rPr lang="ja-JP" altLang="en-US" sz="3800"/>
              <a:t>：</a:t>
            </a:r>
            <a:r>
              <a:rPr lang="en-US" altLang="ja-JP" sz="3800" dirty="0"/>
              <a:t>27-28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27 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寡 少 言 語 的 ， 有 知 識 ； 性 情 溫 良 的 ， 有 聰 明 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28 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愚 昧 人 若 靜 默 不 言 也 可 算 為 智 慧 ； 閉 口 不 說 也 可 算 為 聰 明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3200" b="0" i="0">
              <a:solidFill>
                <a:srgbClr val="0432FF"/>
              </a:solidFill>
              <a:effectLst/>
              <a:latin typeface="system-ui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0EE473-D12E-FCEB-7DBD-C9622EAFDB37}"/>
              </a:ext>
            </a:extLst>
          </p:cNvPr>
          <p:cNvSpPr txBox="1"/>
          <p:nvPr/>
        </p:nvSpPr>
        <p:spPr>
          <a:xfrm>
            <a:off x="5917557" y="248857"/>
            <a:ext cx="609407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500"/>
              <a:t>三</a:t>
            </a:r>
            <a:r>
              <a:rPr lang="en-US" altLang="ja-JP" sz="2500" dirty="0"/>
              <a:t>) </a:t>
            </a:r>
            <a:r>
              <a:rPr lang="ja-JP" altLang="en-US" sz="2500"/>
              <a:t>如何應用這生命的律</a:t>
            </a:r>
            <a:r>
              <a:rPr lang="en-US" altLang="ja-JP" sz="2500" dirty="0"/>
              <a:t> (continued) </a:t>
            </a:r>
            <a:br>
              <a:rPr lang="ja-JP" altLang="en-US" sz="2500"/>
            </a:b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051690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2271</Words>
  <Application>Microsoft Macintosh PowerPoint</Application>
  <PresentationFormat>Widescreen</PresentationFormat>
  <Paragraphs>96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system-ui</vt:lpstr>
      <vt:lpstr>Office Theme</vt:lpstr>
      <vt:lpstr>來得更豐盛的生命 </vt:lpstr>
      <vt:lpstr>ㄧ) 與主同死是得永生的起點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二）主未上十架前，就已昭示門徒得生命之道 </vt:lpstr>
      <vt:lpstr>PowerPoint Presentation</vt:lpstr>
      <vt:lpstr>三) 如何應用這生命的律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來得更豐盛的生命 </dc:title>
  <dc:creator>Cheng, Shyueh-rwong C</dc:creator>
  <cp:lastModifiedBy>Cheng, Shyueh-rwong C</cp:lastModifiedBy>
  <cp:revision>1</cp:revision>
  <dcterms:created xsi:type="dcterms:W3CDTF">2025-06-21T23:05:22Z</dcterms:created>
  <dcterms:modified xsi:type="dcterms:W3CDTF">2025-06-22T00:23:39Z</dcterms:modified>
</cp:coreProperties>
</file>