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54DB6-FF84-C491-0405-059825ED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9125C0-D423-DCBC-C299-BAD10D0D3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1238D-2173-7E93-69FE-6C1004F73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5D7FE-21EB-ABDA-608E-686755C0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B3A97-8F3A-B2AE-60BF-34AD622E7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C290-4E20-9382-7BBA-27FA551F8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1E6C4-A098-1AF5-3DBD-30B9DE084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FF795-E5E1-6205-8998-812EB48B0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C683C-889E-B682-8D68-5E81456ED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49661-AF4B-8F51-1CAA-6932E883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94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41C5-6755-1853-E678-7D2CA0A40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725E0-66C4-54A5-8A40-268CF8003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48CC-7414-1A19-8096-535A1214D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6BA81-8439-C6D4-A14D-0E624734C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DF7C3-6F46-8AC2-58ED-154426238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86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BFF16-118F-A4AD-1B7A-F38060E5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B028F-4BF9-96A4-94FE-018ABA3B6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983277-393F-813E-7FD1-AF0156C1E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E3E5AB-02A0-BEFD-A289-044365DF8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65EC6-A53D-B08E-0613-9D3E8079E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7E837-43C3-FCD4-DEBE-40C155AD5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8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819F4-3CA9-E5F6-2FE5-8C7803C8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1063E-5A7A-3BF7-9921-3BB3EBB66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DEF8E-A2DD-B670-F14F-25E071D86F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B63F7C-70FF-A002-F4B3-C5A640A5D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E44BE5-2823-2F9D-1D19-91409177D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3A71F1-EF8D-DD58-884F-0072184B4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F84697-E9E6-07A9-5BD5-26B7EE43D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054713-A1A5-50A4-ED69-CCBAAD8E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09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EDDCE-BB56-7E88-1FFB-DC8E7EA4D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431222-D314-FD7B-A553-0EDE5B2E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8966D5-E768-3837-91D4-C8FD86FF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0C485-04CE-38B7-47ED-B73B8DCDC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2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DD680F-1DAE-7C85-AB90-5045398E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4913CD-8CA3-A8F5-1771-26B957C3C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F78AD-D7EF-B27F-D610-AACFED0EE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2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9E917-8448-81F0-B4CB-67DE80F2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473B8-9B9D-D7A7-CBC8-58FE927EE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2001F-CE48-BC3B-BD42-0EEEA5636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F9E2B-C2BC-E622-4CB7-6F3F1C9B7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06C0F-035F-D168-6B79-C6859CA7E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BEB17-1DD5-FDA4-6052-D51441B01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6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0100C-774E-42F3-ACC3-B0959E773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011E51-98A8-58EE-3A04-6B975F9A0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FBC94-A032-5203-5C0E-10249066A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DA7FF1-577C-12DB-AEBA-62078BF3D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B6B81-8A15-708F-F020-C040B20B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22DE9-1D81-3DF4-79F1-889D356D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1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4AEA0-A132-1D28-FAA9-2DF84C49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27CCC2-B28C-60AA-98E1-1E79B7225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0C6A1-9274-C9FA-63DC-B7E21E30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66D81-F9F8-0093-FB80-2375FBB6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9144B-9557-F67B-6FBD-593C9CC9B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D90DB6-D7EE-A044-0986-1C6246F41B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76195-0BB8-C2C5-22C3-535475D2D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D2E67-7DAA-9FB6-1F8B-4A66597D1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10438-88B0-F685-216D-FE873644B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E522A-F3AC-78C6-CFC3-660BDF6FB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00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80BA35-5FC5-1214-572D-83020BB6B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5F055-4F1D-74A8-774C-D8847275A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E7883-BB44-54B7-269A-AB41AF1D7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F4D6E-9387-8846-B8A6-4F8CBAD8330D}" type="datetimeFigureOut">
              <a:rPr lang="en-US" smtClean="0"/>
              <a:t>6/29/25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74729-E0C1-50C2-7342-EA7EA83AB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BD17F-129A-C246-4012-CC10C3EBC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5FF39-20C3-6141-8C3F-69C3E3124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7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28E3E-A82A-3C33-7B74-FD12F1826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真神應允得勝者的求告</a:t>
            </a:r>
            <a:r>
              <a:rPr lang="en-US" sz="5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br>
              <a:rPr lang="en-US" sz="5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5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CAF25-B1A8-C98D-A4AB-30852B8D2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1161" y="5596687"/>
            <a:ext cx="9144000" cy="1655762"/>
          </a:xfrm>
        </p:spPr>
        <p:txBody>
          <a:bodyPr/>
          <a:lstStyle/>
          <a:p>
            <a:r>
              <a:rPr lang="ja-JP" altLang="en-US"/>
              <a:t>柯春佳牧師</a:t>
            </a:r>
            <a:endParaRPr lang="en-US" altLang="ja-JP" dirty="0"/>
          </a:p>
          <a:p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2025</a:t>
            </a:r>
            <a:r>
              <a:rPr lang="en-US" sz="2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年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月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</a:t>
            </a:r>
            <a:r>
              <a:rPr lang="en-US" sz="2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日</a:t>
            </a:r>
          </a:p>
          <a:p>
            <a:endParaRPr lang="en-US" dirty="0"/>
          </a:p>
        </p:txBody>
      </p:sp>
      <p:pic>
        <p:nvPicPr>
          <p:cNvPr id="1026" name="Picture 2" descr="Counsel of The LORD | Renewal Christian ...">
            <a:extLst>
              <a:ext uri="{FF2B5EF4-FFF2-40B4-BE49-F238E27FC236}">
                <a16:creationId xmlns:a16="http://schemas.microsoft.com/office/drawing/2014/main" id="{136D0792-76C1-5B53-91FB-AEDD5A203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359" y="1813689"/>
            <a:ext cx="5347504" cy="329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8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66C3-4405-8EA5-D108-1E13D6608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98" y="18255"/>
            <a:ext cx="10515600" cy="1325563"/>
          </a:xfrm>
        </p:spPr>
        <p:txBody>
          <a:bodyPr/>
          <a:lstStyle/>
          <a:p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一）何以我要惕勵人當得勝者</a:t>
            </a:r>
            <a:r>
              <a:rPr lang="en-US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8CABE-B83F-CE25-82EA-4A160466E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285"/>
            <a:ext cx="10515600" cy="5373666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我想到</a:t>
            </a:r>
            <a:r>
              <a:rPr lang="ja-JP" altLang="en-US" sz="36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我們個人</a:t>
            </a: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自己的需要，周遭人的需要和神國度的命定，所以，探究這個題目</a:t>
            </a:r>
            <a:endParaRPr lang="en-US" sz="36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MS Gothic" panose="020B0609070205080204" pitchFamily="49" charset="-12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6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A) </a:t>
            </a: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為我</a:t>
            </a:r>
            <a:r>
              <a:rPr lang="ja-JP" altLang="en-US" sz="3600" kern="10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們個人</a:t>
            </a: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自己</a:t>
            </a:r>
            <a:endParaRPr lang="en-US" sz="36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latin typeface="MS Gothic" panose="020B0609070205080204" pitchFamily="49" charset="-128"/>
              </a:rPr>
              <a:t>B) </a:t>
            </a:r>
            <a:r>
              <a:rPr lang="en-US" sz="3600" kern="100" dirty="0" err="1">
                <a:latin typeface="MS Gothic" panose="020B0609070205080204" pitchFamily="49" charset="-128"/>
              </a:rPr>
              <a:t>為周遭的人</a:t>
            </a:r>
            <a:endParaRPr lang="en-US" sz="3600" kern="100" dirty="0">
              <a:latin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latin typeface="MS Gothic" panose="020B0609070205080204" pitchFamily="49" charset="-128"/>
              </a:rPr>
              <a:t>C) </a:t>
            </a:r>
            <a:r>
              <a:rPr lang="en-US" sz="3600" kern="100" dirty="0" err="1">
                <a:latin typeface="MS Gothic" panose="020B0609070205080204" pitchFamily="49" charset="-128"/>
              </a:rPr>
              <a:t>為神國度的命定</a:t>
            </a:r>
            <a:endParaRPr lang="en-US" sz="3600" kern="100" dirty="0">
              <a:latin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8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6E434-C728-F585-B7A9-494D006FD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684" y="1038546"/>
            <a:ext cx="10515600" cy="4679347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羅</a:t>
            </a: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36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36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600" b="1" i="0">
                <a:solidFill>
                  <a:srgbClr val="0432FF"/>
                </a:solidFill>
                <a:effectLst/>
                <a:latin typeface="system-ui"/>
              </a:rPr>
              <a:t>因 為 凡 求 告 主 名 的 ， 就 必 得 救 。</a:t>
            </a:r>
            <a:endParaRPr lang="en-US" sz="3600" b="1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約壹</a:t>
            </a:r>
            <a:r>
              <a:rPr lang="en-US" sz="36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36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36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600" b="1" i="0">
                <a:solidFill>
                  <a:srgbClr val="0432FF"/>
                </a:solidFill>
                <a:effectLst/>
                <a:latin typeface="system-ui"/>
              </a:rPr>
              <a:t>我 們 若 照 他 的 旨 意 求 甚 麼 ， 他 就 聽 我 們 ， 這 是 我 們 向 他 所 存 坦 然 無 懼 的 心 。</a:t>
            </a:r>
            <a:endParaRPr lang="en-US" sz="3600" b="1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A6DE-8BCA-F0D8-B738-8DA66A5568FB}"/>
              </a:ext>
            </a:extLst>
          </p:cNvPr>
          <p:cNvSpPr txBox="1"/>
          <p:nvPr/>
        </p:nvSpPr>
        <p:spPr>
          <a:xfrm>
            <a:off x="6879920" y="36512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一）何以我要惕勵人當得勝者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?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73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853B4-76E2-1FCF-3344-0820CD4A6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56" y="500062"/>
            <a:ext cx="11813088" cy="1325563"/>
          </a:xfrm>
        </p:spPr>
        <p:txBody>
          <a:bodyPr>
            <a:normAutofit fontScale="90000"/>
          </a:bodyPr>
          <a:lstStyle/>
          <a:p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二）</a:t>
            </a:r>
            <a:r>
              <a:rPr lang="en-US" sz="44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得勝者是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有意無意之間</a:t>
            </a:r>
            <a:r>
              <a:rPr lang="en-US" sz="44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能為神得人的忠誠門徒</a:t>
            </a:r>
            <a:b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47C84-A6A2-528A-F7B3-475296118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922"/>
            <a:ext cx="10748058" cy="5436294"/>
          </a:xfrm>
        </p:spPr>
        <p:txBody>
          <a:bodyPr>
            <a:normAutofit/>
          </a:bodyPr>
          <a:lstStyle/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自從罪進入人類生命中，我們人就帶著罪性被生在人間，所以在各種遭遇與環境的人事物的應對中，難免人性的軟弱；沒信主的人是如此，有神生命的基督徒也不例外。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6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什麼樣的人是得勝者</a:t>
            </a:r>
            <a:r>
              <a:rPr lang="en-US" sz="3600" b="1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？</a:t>
            </a:r>
            <a:endParaRPr lang="en-US" sz="3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天底下只有一位人子是榮耀的得勝者，祂是誰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？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就是耶穌基督；是，</a:t>
            </a:r>
            <a:r>
              <a:rPr lang="en-US" sz="32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就只有祂是從起初到末了都一直得勝的得勝者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。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6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6BE17-7E68-5BBC-F506-386C9D9B8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9036"/>
            <a:ext cx="10515600" cy="5888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那麼，怎能當得勝者呢</a:t>
            </a:r>
            <a:r>
              <a:rPr lang="en-US" sz="3600" b="1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？</a:t>
            </a:r>
          </a:p>
          <a:p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我們人惟有</a:t>
            </a:r>
            <a:r>
              <a:rPr lang="ja-JP" altLang="en-US" sz="3200" b="1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如以下所述</a:t>
            </a:r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才能得勝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</a:p>
          <a:p>
            <a:pPr lvl="1"/>
            <a:r>
              <a:rPr lang="en-US" sz="32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以祂的命為命</a:t>
            </a:r>
            <a:endParaRPr lang="en-US" sz="3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2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藏身在祂裏面</a:t>
            </a:r>
            <a:endParaRPr lang="en-US" sz="3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2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與祂同心，同活</a:t>
            </a:r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（</a:t>
            </a:r>
            <a:r>
              <a:rPr lang="en-US" sz="32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依祂而言</a:t>
            </a:r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，</a:t>
            </a:r>
            <a:r>
              <a:rPr lang="en-US" sz="32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與祂同行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）</a:t>
            </a:r>
          </a:p>
          <a:p>
            <a:pPr marL="0" indent="0">
              <a:buNone/>
            </a:pPr>
            <a:endParaRPr lang="en-US" sz="32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主耶穌說祂與天父原為一</a:t>
            </a:r>
            <a:endParaRPr lang="en-US" sz="3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主耶穌像一粒麥子落在地裏，就結出我們這些與祂同質生命的子粒來</a:t>
            </a:r>
            <a:endParaRPr lang="en-US" sz="3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這生命就是從天上來的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神永遠的生命</a:t>
            </a:r>
            <a:endParaRPr lang="en-US" sz="32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EFA33F-C8D2-BF68-9BAD-96C07A12E90A}"/>
              </a:ext>
            </a:extLst>
          </p:cNvPr>
          <p:cNvSpPr txBox="1"/>
          <p:nvPr/>
        </p:nvSpPr>
        <p:spPr>
          <a:xfrm>
            <a:off x="4822521" y="230188"/>
            <a:ext cx="6660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二）</a:t>
            </a:r>
            <a:r>
              <a:rPr lang="en-US" sz="18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得勝者是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有意無意之間</a:t>
            </a:r>
            <a:r>
              <a:rPr lang="en-US" sz="18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能為神得人的忠誠門徒</a:t>
            </a:r>
            <a:r>
              <a:rPr lang="en-US" sz="18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(continued) 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315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425D5-FC07-9387-4F59-8055C13A7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159" y="1203768"/>
            <a:ext cx="11273741" cy="47417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所以雅各書1：16-18這樣說: 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親 愛 的 弟 兄 們 ， 不 要 看 錯 了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endParaRPr lang="ja-JP" altLang="en-US" sz="3200" b="1" i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各 樣 美 善 的 恩 賜 和 各 樣 全 備 的 賞 賜 都 是 從 上 頭 來 的 ， 從 眾 光 之 父 那 裡 降 下 來 的 ； 在 他 並 沒 有 改 變 ， 也 沒 有 轉 動 的 影 兒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endParaRPr lang="ja-JP" altLang="en-US" sz="3200" b="1" i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按 自 己 的 旨 意 ， 用 真 道 生 了 我 們 ， 叫 我 們 在 他 所 造 的 萬 物 中 好 像 初 熟 的 果 子 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B4612E-D0AA-6C58-9548-6AD932828927}"/>
              </a:ext>
            </a:extLst>
          </p:cNvPr>
          <p:cNvSpPr txBox="1"/>
          <p:nvPr/>
        </p:nvSpPr>
        <p:spPr>
          <a:xfrm>
            <a:off x="4822521" y="230188"/>
            <a:ext cx="6660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二）</a:t>
            </a:r>
            <a:r>
              <a:rPr lang="en-US" sz="18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得勝者是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有意無意之間</a:t>
            </a:r>
            <a:r>
              <a:rPr lang="en-US" sz="1800" kern="100" dirty="0" err="1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能為神得人的忠誠門徒</a:t>
            </a:r>
            <a:r>
              <a:rPr lang="en-US" sz="1800" kern="100" dirty="0">
                <a:solidFill>
                  <a:srgbClr val="C00000"/>
                </a:solidFill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(continued) 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86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0FBE-1442-F5DA-1289-80A55D15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40" y="156575"/>
            <a:ext cx="10515600" cy="1325563"/>
          </a:xfrm>
        </p:spPr>
        <p:txBody>
          <a:bodyPr/>
          <a:lstStyle/>
          <a:p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lang="en-US" sz="44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en-US" sz="44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得生命之道</a:t>
            </a:r>
            <a:b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BE4D4-EB2D-F308-320C-6DF25385E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38" y="989556"/>
            <a:ext cx="11849622" cy="5711869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）約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13-15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除 了 從 天 降 下 、 仍 舊 在 天 的 人 子 ， 沒 有 人 升 過 天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摩 西 在 曠 野 怎 樣 舉 蛇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人 子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也 必 照 樣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被 舉 起 來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叫 一 切 信 他 的 都 得 永 生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（ 或 作 ： 叫 一 切 信 的 人 在 他 裡 面 得 永 生 ） 。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）太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</a:t>
            </a:r>
            <a:r>
              <a:rPr lang="en-US" sz="3200" kern="100" dirty="0">
                <a:latin typeface="MS Gothic" panose="020B0609070205080204" pitchFamily="49" charset="-128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於 是 耶 穌 對 門 徒 說 ： 若 有 人 要 跟 從 我 ， 就 當 捨 己 ， 背 起 他 的 十 字 架 來 跟 從 我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， 凡 要 救 自 己 生 命 （ 生 命 ： 或 作 靈 魂 ； 下 同 ） 的 ， 必 喪 掉 生 命 ； 凡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為 我 喪 掉 生 命 的 ， 必 得 著 生 命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>
              <a:spcBef>
                <a:spcPts val="0"/>
              </a:spcBef>
            </a:pPr>
            <a:endParaRPr lang="en-U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10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052FA-B2F5-8402-F311-8E2C5EAA3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58" y="807053"/>
            <a:ext cx="10515600" cy="4771944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）可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16 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信 而 受 洗 的 ， 必 然 得 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； 不 信 的 ， 必 被 定 罪 。</a:t>
            </a:r>
            <a:endParaRPr lang="en-US" sz="3200" b="1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）羅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21 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就 如 罪 作 王 叫 人 死 ； 照 樣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恩 典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也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藉 著 義 作 王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叫 人 因 我 們 的 主 耶 穌 基 督 得 永 生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sz="3200" b="1" kern="100" dirty="0">
              <a:solidFill>
                <a:srgbClr val="0432FF"/>
              </a:solidFill>
              <a:effectLst/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0FEEF4-959E-AB9D-1391-0367A1B64487}"/>
              </a:ext>
            </a:extLst>
          </p:cNvPr>
          <p:cNvSpPr txBox="1"/>
          <p:nvPr/>
        </p:nvSpPr>
        <p:spPr>
          <a:xfrm>
            <a:off x="6867394" y="31170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得生命之道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858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F4D8F-0138-E0C0-71AD-10FA5F0FE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570" y="407095"/>
            <a:ext cx="11402860" cy="6450905"/>
          </a:xfrm>
        </p:spPr>
        <p:txBody>
          <a:bodyPr>
            <a:noAutofit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羅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3200" kern="100" dirty="0">
                <a:latin typeface="MS Gothic" panose="020B0609070205080204" pitchFamily="49" charset="-128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1-4</a:t>
            </a:r>
            <a:endParaRPr lang="en-US" altLang="ja-JP" sz="32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樣 ， 怎 麼 說 呢 ？ 我 們 可 以 仍 在 罪 中 、 叫 恩 典 顯 多 麼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斷 乎 不 可 ！ 我 們 在 罪 上 死 了 的 人 豈 可 仍 在 罪 中 活 著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豈 不 知 我 們 這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受 洗 歸 入 基 督 耶 穌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的 人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是 受 洗 歸 入 他 的 死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麼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以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我 們 藉 著 洗 禮 歸 入 死 ， 和 他 一 同 埋 葬 ， 原 是 叫 我 們 一 舉 一 動 有 新 生 的 樣 式 ， 像 基 督 藉 著 父 的 榮 耀 從 死 裡 復 活 一 樣 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2D7E4-5870-4571-1B2C-9A58ADAA6E53}"/>
              </a:ext>
            </a:extLst>
          </p:cNvPr>
          <p:cNvSpPr txBox="1"/>
          <p:nvPr/>
        </p:nvSpPr>
        <p:spPr>
          <a:xfrm>
            <a:off x="6867394" y="31170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得生命之道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79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0FB54-5753-E34A-877B-E651D97FE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089" y="893470"/>
            <a:ext cx="10515600" cy="433400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羅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3200" kern="100" dirty="0">
                <a:latin typeface="MS Gothic" panose="020B0609070205080204" pitchFamily="49" charset="-128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們 若 在 他 死 的 形 狀 上 與 他 聯 合 ， 也 要 在 他 復 活 的 形 狀 上 與 他 聯 合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知 道 我 們 的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舊 人 和 他 同 釘 十 字 架 ， 使 罪 身 滅 絕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叫 我 們 不 再 作 罪 的 奴 僕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因 為 已 死 的 人 是 脫 離 了 罪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我 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若 是 與 基 督 同 死 ， 就 信 必 與 他 同 活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493D9C-069A-6997-20C2-D94EF98C7AEE}"/>
              </a:ext>
            </a:extLst>
          </p:cNvPr>
          <p:cNvSpPr txBox="1"/>
          <p:nvPr/>
        </p:nvSpPr>
        <p:spPr>
          <a:xfrm>
            <a:off x="6867394" y="31170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得生命之道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544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8424F-D72A-0537-BF07-CE1D578F6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6589"/>
            <a:ext cx="10515600" cy="4351338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羅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12-14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所 以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不 要 容 罪 在 你 們 必 死 的 身 上 作 王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使 你 們 順 從 身 子 的 私 慾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也 不 要 將 你 們 的 肢 體 獻 給 罪 作 不 義 的 器 具 ； 倒 要 像 從 死 裡 復 活 的 人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將 自 己 獻 給 神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並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將 肢 體 作 義 的 器 具 獻 給 神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罪 必 不 能 作 你 們 的 主 ， 因 你 們 不 在 律 法 之 下 ， 乃 在 恩 典 之 下 。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kern="100" dirty="0">
              <a:solidFill>
                <a:srgbClr val="0432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1198A9-8C2A-87F7-2055-B2A88A347ADB}"/>
              </a:ext>
            </a:extLst>
          </p:cNvPr>
          <p:cNvSpPr txBox="1"/>
          <p:nvPr/>
        </p:nvSpPr>
        <p:spPr>
          <a:xfrm>
            <a:off x="6867394" y="31170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得生命之道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621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6E6E9-BC57-5EF3-4602-3C62080D2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kern="100" dirty="0" err="1">
                <a:effectLst/>
                <a:latin typeface="Yu Gothic" panose="020B0400000000000000" pitchFamily="34" charset="-128"/>
                <a:ea typeface="Calibri" panose="020F0502020204030204" pitchFamily="34" charset="0"/>
                <a:cs typeface="Yu Gothic" panose="020B0400000000000000" pitchFamily="34" charset="-128"/>
              </a:rPr>
              <a:t>腳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踏實地地照著聖靈的</a:t>
            </a:r>
            <a:r>
              <a:rPr lang="en-US" sz="3200" kern="100" dirty="0" err="1">
                <a:effectLst/>
                <a:latin typeface="Microsoft JhengHei" panose="020B0604030504040204" pitchFamily="34" charset="-120"/>
                <a:ea typeface="Calibri" panose="020F0502020204030204" pitchFamily="34" charset="0"/>
                <a:cs typeface="Microsoft JhengHei" panose="020B0604030504040204" pitchFamily="34" charset="-120"/>
              </a:rPr>
              <a:t>啟</a:t>
            </a:r>
            <a:r>
              <a:rPr lang="en-US" sz="32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示，提醒和聖經的教訓去遵行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，</a:t>
            </a:r>
          </a:p>
          <a:p>
            <a:pPr marL="0" indent="0">
              <a:buNone/>
            </a:pP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如詩篇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119</a:t>
            </a:r>
            <a:r>
              <a:rPr lang="en-US" sz="32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：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105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你 的 話 是 我 腳 前 的 燈 ， 是 我 路 上 的 光 。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C3842C-4DC9-7F8D-399D-3460F59E410F}"/>
              </a:ext>
            </a:extLst>
          </p:cNvPr>
          <p:cNvSpPr txBox="1"/>
          <p:nvPr/>
        </p:nvSpPr>
        <p:spPr>
          <a:xfrm>
            <a:off x="6867394" y="31170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三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) 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得生命之道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139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912</Words>
  <Application>Microsoft Macintosh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Microsoft JhengHei</vt:lpstr>
      <vt:lpstr>MS Gothic</vt:lpstr>
      <vt:lpstr>Yu Gothic</vt:lpstr>
      <vt:lpstr>Arial</vt:lpstr>
      <vt:lpstr>Calibri</vt:lpstr>
      <vt:lpstr>Calibri Light</vt:lpstr>
      <vt:lpstr>system-ui</vt:lpstr>
      <vt:lpstr>Office Theme</vt:lpstr>
      <vt:lpstr>真神應允得勝者的求告  </vt:lpstr>
      <vt:lpstr>一）何以我要惕勵人當得勝者?</vt:lpstr>
      <vt:lpstr>PowerPoint Presentation</vt:lpstr>
      <vt:lpstr>二）得勝者是有意無意之間能為神得人的忠誠門徒 </vt:lpstr>
      <vt:lpstr>PowerPoint Presentation</vt:lpstr>
      <vt:lpstr>PowerPoint Presentation</vt:lpstr>
      <vt:lpstr>三) 得生命之道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真神應允得勝者的求告  </dc:title>
  <dc:creator>Cheng, Shyueh-rwong C</dc:creator>
  <cp:lastModifiedBy>Cheng, Shyueh-rwong C</cp:lastModifiedBy>
  <cp:revision>3</cp:revision>
  <dcterms:created xsi:type="dcterms:W3CDTF">2025-05-24T15:47:00Z</dcterms:created>
  <dcterms:modified xsi:type="dcterms:W3CDTF">2025-06-29T13:08:27Z</dcterms:modified>
</cp:coreProperties>
</file>