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3" r:id="rId4"/>
    <p:sldId id="262" r:id="rId5"/>
    <p:sldId id="265" r:id="rId6"/>
    <p:sldId id="264" r:id="rId7"/>
    <p:sldId id="266" r:id="rId8"/>
    <p:sldId id="258" r:id="rId9"/>
    <p:sldId id="269" r:id="rId10"/>
    <p:sldId id="270" r:id="rId11"/>
    <p:sldId id="267" r:id="rId12"/>
    <p:sldId id="271" r:id="rId13"/>
    <p:sldId id="268" r:id="rId14"/>
    <p:sldId id="272" r:id="rId15"/>
    <p:sldId id="260" r:id="rId16"/>
    <p:sldId id="274" r:id="rId17"/>
    <p:sldId id="273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>
      <p:cViewPr varScale="1">
        <p:scale>
          <a:sx n="102" d="100"/>
          <a:sy n="102" d="100"/>
        </p:scale>
        <p:origin x="19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F47CC-15A8-FB49-8C04-D0C10BF2EDF1}" type="datetimeFigureOut">
              <a:rPr lang="en-US" smtClean="0"/>
              <a:t>7/26/25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A1682-AE13-2D44-B89D-1624C3D9E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F2E25-7DF0-93C6-4161-67E03B309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944CB-0867-E0B1-5E9E-651A565FE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8763A-7665-9EC1-BDAA-E50B51BA6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81D8-579F-3041-82C9-CC7F474E26F6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1FB4F-131A-6A4C-C594-0CCA3D64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C5F41-B3C1-ADC9-0188-D1FB9D647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7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47A57-E31D-6B3A-F475-E1B33CAD3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71BE0-FB48-FAF9-2478-02CF6C99E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B0E8D-0319-3879-E00A-4585556C9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D5E58-CE7D-9B46-9B3D-633A68D78B8F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78647-B424-5E5F-3AC3-B7299BC2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8361C-0CBE-9669-6E49-B3CC02B8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1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BBB2-BC26-AD43-C72C-5D4176E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5E6F5-DEE6-8493-8E64-295AFEFBA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5D62F-A958-166F-E2A7-1139C2487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70B49-600A-1544-B1D2-25F1506E28D7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48242-46BB-9B2F-EDC0-5A844A70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94178-BF53-8276-F66E-F71B92013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0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6BF03-F08F-CF0B-235F-36B628B4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06578-D06E-B89A-23C1-E0BFB0DD4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D0EEF-4154-97BF-2A4D-ED83E60A9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53B9C-1878-2680-F389-1AB5C218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7354-BDC6-4940-B383-D98AB7525EE3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4E7DC-F16E-A479-0DF1-7851AFCB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851FF-6FA7-59CD-4A2A-A954EEBF6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3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D0923-CFB3-77A7-1865-7FC1E22B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D8CDD-C71A-0982-397F-033C5B661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E4AA5-A357-E55E-799D-B74CB3455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B0931F-B3B9-8816-BA78-6E33ADC85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D8019-364D-B36D-D1C9-0AD3806CB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C6727-948A-9BC5-1208-591F6F4B8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BB00-A86C-E845-BA0D-791D227B4A44}" type="datetime1">
              <a:rPr lang="en-US" smtClean="0"/>
              <a:t>7/26/25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6DBD6-1EDD-A6E1-9E99-5F4B4882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0C27-4700-DB2B-1D32-700B8D09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5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487E-14EB-57DD-6C09-C4FF8D9C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9A3EB-8A7C-2350-3FBC-04B9D651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7D1-2166-CB4D-8E04-A8AB1250DF8A}" type="datetime1">
              <a:rPr lang="en-US" smtClean="0"/>
              <a:t>7/26/25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50990-C7EC-674E-D181-3C1659B7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2A5EC-28F4-A379-E6D7-AC5F603D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6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9A537-449A-3BE1-A43D-7A690BC91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8E0D-A8E0-C742-98FB-328535715C38}" type="datetime1">
              <a:rPr lang="en-US" smtClean="0"/>
              <a:t>7/26/25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CFD3D-1E98-D7D6-8DDC-8AF0B3D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B3B08-B9E0-F751-FAA6-93E828C2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3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A409-9E3B-E50C-A0BA-6303DAA7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ACCD5-82C3-702F-BE1B-50085F565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309D9-B078-07D3-B4CE-479BADF7E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363A4-D65E-53C5-06B3-482D558A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19E61-F4AC-E946-8AF7-9A6A400EB828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7A330-CABF-E890-1DC1-E236BBD7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D804C-067B-C1DF-64DC-79BDD72D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2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95D41-58EF-3D90-3346-A5303814A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A43C07-D9E3-7A6B-6B44-692A6FBAB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A415A-643A-1CA2-042F-F34792F4F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EF301-61F5-61B5-E71E-C0171004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3444A-5B2F-AB44-9880-942ADE47C88E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05003-EB56-1B91-34BA-74155A983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D5658-0DE8-AF2E-E6BA-D0EAD05C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2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9795-F597-FB8D-34E4-FE1D9B904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045E6E-2DA6-A22A-F574-0E8B43CFA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8AF09-62F3-B88E-2796-8C10DEA08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F66B3-7F2B-FF40-A1D7-E4D08A0F4B52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641D2-C5EC-DBD2-E308-C668D8A3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BB69F-62A3-DF2A-4E9E-47517FAB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9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4DFDC4-4985-E207-9A77-83C794A1B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78E91-E25B-AB33-00EF-38FB4A719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73AEF-AC9A-E3AE-851D-47693617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AF71-DEBB-2147-9718-6285E9DB4D36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DBCED-FCA5-BD3E-B8F5-BBDD93BF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FF8E1-7C5A-174F-34D6-AAA48AEF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8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803523-1CBA-BFD1-8786-B91877408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D06BB-962F-83EE-BA29-46A9DE31D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53DBC-EAF1-1FE4-802B-DF1B28DAF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B7341-FB74-7947-BFD3-4CA32946966D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1F074-88E8-4365-C977-90DA9084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ED14B-515D-B9AE-CC77-36C596796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40DBE-CF30-2244-937D-C07FEF118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2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B6B60-2191-B040-5CE8-19279496C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048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ja-JP" altLang="en-US" b="1"/>
              <a:t>神使祂子民活在人間的目的</a:t>
            </a:r>
            <a:r>
              <a:rPr lang="en-US" altLang="ja-JP" b="1" dirty="0"/>
              <a:t>:</a:t>
            </a:r>
            <a:r>
              <a:rPr lang="ja-JP" altLang="en-US" b="1"/>
              <a:t>享受神，見證神，榮耀神</a:t>
            </a:r>
            <a:br>
              <a:rPr lang="ja-JP" altLang="en-US" b="1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D989C-840A-4F66-8CD0-24B26658A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76008"/>
            <a:ext cx="9144000" cy="1655762"/>
          </a:xfrm>
        </p:spPr>
        <p:txBody>
          <a:bodyPr/>
          <a:lstStyle/>
          <a:p>
            <a:r>
              <a:rPr lang="ja-JP" altLang="en-US" sz="3200"/>
              <a:t>主日</a:t>
            </a:r>
            <a:r>
              <a:rPr lang="en-US" altLang="ja-JP" sz="3200" dirty="0"/>
              <a:t>2025</a:t>
            </a:r>
            <a:r>
              <a:rPr lang="ja-JP" altLang="en-US" sz="3200"/>
              <a:t>年</a:t>
            </a:r>
            <a:r>
              <a:rPr lang="en-US" altLang="ja-JP" sz="3200" dirty="0"/>
              <a:t>7</a:t>
            </a:r>
            <a:r>
              <a:rPr lang="ja-JP" altLang="en-US" sz="3200"/>
              <a:t>月</a:t>
            </a:r>
            <a:r>
              <a:rPr lang="en-US" altLang="ja-JP" sz="3200" dirty="0"/>
              <a:t>27</a:t>
            </a:r>
            <a:r>
              <a:rPr lang="ja-JP" altLang="en-US" sz="3200"/>
              <a:t>日</a:t>
            </a:r>
            <a:endParaRPr lang="en-US" altLang="ja-JP" sz="3200" dirty="0"/>
          </a:p>
          <a:p>
            <a:r>
              <a:rPr lang="ja-JP" altLang="en-US" sz="3200"/>
              <a:t>柯春佳牧師</a:t>
            </a:r>
            <a:endParaRPr lang="en-US" altLang="ja-JP" sz="3200" dirty="0"/>
          </a:p>
          <a:p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0E2B3-9971-6A1A-38AA-76B418BC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Are They Glorifying God Because of You ...">
            <a:extLst>
              <a:ext uri="{FF2B5EF4-FFF2-40B4-BE49-F238E27FC236}">
                <a16:creationId xmlns:a16="http://schemas.microsoft.com/office/drawing/2014/main" id="{82CC2FF8-98FF-D164-9653-158A58F32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85"/>
          <a:stretch/>
        </p:blipFill>
        <p:spPr bwMode="auto">
          <a:xfrm>
            <a:off x="2612719" y="2254551"/>
            <a:ext cx="639991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20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3688-493E-E498-AD67-C18CF9243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90" y="214654"/>
            <a:ext cx="11801355" cy="1325563"/>
          </a:xfrm>
        </p:spPr>
        <p:txBody>
          <a:bodyPr>
            <a:normAutofit/>
          </a:bodyPr>
          <a:lstStyle/>
          <a:p>
            <a:r>
              <a:rPr lang="ja-JP" altLang="en-US" sz="4400"/>
              <a:t>一）宇宙間有位真神，名叫耶和華</a:t>
            </a:r>
            <a:br>
              <a:rPr lang="en-US" altLang="ja-JP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59701-E6B7-E0A7-E077-09A1930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91" y="1041723"/>
            <a:ext cx="11696218" cy="4780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因為人類歴史冊上記載</a:t>
            </a:r>
            <a:r>
              <a:rPr lang="en-US" altLang="ja-JP" sz="3200" dirty="0"/>
              <a:t>...</a:t>
            </a:r>
          </a:p>
          <a:p>
            <a:pPr marL="0" indent="0">
              <a:buNone/>
            </a:pPr>
            <a:r>
              <a:rPr lang="ja-JP" altLang="en-US" sz="3200"/>
              <a:t>出</a:t>
            </a:r>
            <a:r>
              <a:rPr lang="en-US" altLang="ja-JP" sz="3200" dirty="0"/>
              <a:t>3</a:t>
            </a:r>
            <a:r>
              <a:rPr lang="ja-JP" altLang="en-US" sz="3200"/>
              <a:t>：</a:t>
            </a:r>
            <a:r>
              <a:rPr lang="en-US" altLang="ja-JP" sz="3200" dirty="0"/>
              <a:t>13-14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摩 西 對 神 說 ： 我 到 以 色 列 人 那 裡 ， 對 他 們 說 ： 你 們 祖 宗 的 神 打 發 我 到 你 們 這 裡 來 。 他 們 若 問 我 說 ： 他 叫 甚 麼 名 字 ？ 我 要 對 他 們 說 甚 麼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神 對 摩 西 說 ： 我 是 自 有 永 有 的 ； 又 說 ： 你 要 對 以 色 列 人 這 樣 說 ： 那 自 有 的 打 發 我 到 你 們 這 裡 來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84722-5297-B57F-E328-BD0CF7A3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8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9A81D-88B3-4007-12C9-F6E439623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81" y="6920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出</a:t>
            </a:r>
            <a:r>
              <a:rPr lang="en-US" altLang="ja-JP" sz="3200" dirty="0"/>
              <a:t>3</a:t>
            </a:r>
            <a:r>
              <a:rPr lang="ja-JP" altLang="en-US" sz="3200"/>
              <a:t>：</a:t>
            </a:r>
            <a:r>
              <a:rPr lang="en-US" altLang="ja-JP" sz="3200" dirty="0"/>
              <a:t>15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神 又 對 摩 西 說 ： 你 要 對 以 色 列 人 這 樣 說 ： 耶 和 華 ─ 你 們 祖 宗 的 神 ， 就 是 亞 伯 拉 罕 的 神 ， 以 撒 的 神 ， 雅 各 的 神 ， 打 發 我 到 你 們 這 裡 來 。 耶 和 華 是 我 的 名 ， 直 到 永 遠 ； 這 也 是 我 的 紀 念 ， 直 到 萬 代 。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EB747-DA13-C548-D749-80846F9CA408}"/>
              </a:ext>
            </a:extLst>
          </p:cNvPr>
          <p:cNvSpPr txBox="1"/>
          <p:nvPr/>
        </p:nvSpPr>
        <p:spPr>
          <a:xfrm>
            <a:off x="7017152" y="25333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一）宇宙間有位真神，名叫耶和華</a:t>
            </a:r>
            <a:r>
              <a:rPr lang="en-US" altLang="ja-JP" sz="1800" dirty="0"/>
              <a:t> (continued) </a:t>
            </a:r>
            <a:br>
              <a:rPr lang="en-US" altLang="ja-JP" sz="1800" dirty="0"/>
            </a:b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BD6515-D98D-4492-9F09-18EEE7E5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1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DE3A4-7C20-7EB9-8282-6255C35F6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254642"/>
            <a:ext cx="11655706" cy="660335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ja-JP" altLang="en-US" sz="5800"/>
              <a:t>自有永有 </a:t>
            </a:r>
            <a:r>
              <a:rPr lang="en-US" altLang="ja-JP" sz="5800" dirty="0"/>
              <a:t>(</a:t>
            </a:r>
            <a:r>
              <a:rPr lang="ja-JP" altLang="en-US" sz="5800"/>
              <a:t>自己存在，永遠存在</a:t>
            </a:r>
            <a:r>
              <a:rPr lang="en-US" altLang="ja-JP" sz="5800" dirty="0"/>
              <a:t>)</a:t>
            </a:r>
          </a:p>
          <a:p>
            <a:pPr marL="0" indent="0">
              <a:buNone/>
            </a:pPr>
            <a:r>
              <a:rPr lang="ja-JP" altLang="en-US" sz="5800"/>
              <a:t>神與人相交往的故事</a:t>
            </a:r>
            <a:r>
              <a:rPr lang="en-US" altLang="ja-JP" sz="5800" dirty="0"/>
              <a:t>: </a:t>
            </a:r>
            <a:r>
              <a:rPr lang="ja-JP" altLang="en-US" sz="5800" b="1"/>
              <a:t>以亞伯拉罕</a:t>
            </a:r>
            <a:r>
              <a:rPr lang="ja-JP" altLang="en-US" sz="5800"/>
              <a:t>為例</a:t>
            </a:r>
            <a:endParaRPr lang="en-US" altLang="ja-JP" sz="5800" dirty="0"/>
          </a:p>
          <a:p>
            <a:pPr marL="0" indent="0">
              <a:buNone/>
            </a:pPr>
            <a:endParaRPr lang="en-US" altLang="ja-JP" sz="5800" dirty="0"/>
          </a:p>
          <a:p>
            <a:pPr marL="0" indent="0">
              <a:buNone/>
            </a:pPr>
            <a:r>
              <a:rPr lang="ja-JP" altLang="en-US" sz="5800"/>
              <a:t>來</a:t>
            </a:r>
            <a:r>
              <a:rPr lang="en-US" altLang="ja-JP" sz="5800" dirty="0"/>
              <a:t>11</a:t>
            </a:r>
            <a:r>
              <a:rPr lang="ja-JP" altLang="en-US" sz="5800"/>
              <a:t>：</a:t>
            </a:r>
            <a:r>
              <a:rPr lang="en-US" altLang="ja-JP" sz="5800" dirty="0"/>
              <a:t>8-10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亞 伯 拉 罕 因 著 信 ， 蒙 召 的 時 候 就 遵 命 出 去 ， 往 將 來 要 得 為 業 的 地 方 去 ； 出 去 的 時 候 ， 還 不 知 往 那 裡 去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他 因 著 信 ， 就 在 所 應 許 之 地 作 客 ， 好 像 在 異 地 居 住 帳 棚 ， 與 那 同 蒙 一 個 應 許 的 以 撒 、 雅 各 一 樣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C00000"/>
                </a:solidFill>
                <a:effectLst/>
                <a:latin typeface="system-ui"/>
              </a:rPr>
              <a:t>10 </a:t>
            </a:r>
            <a:r>
              <a:rPr lang="ja-JP" altLang="en-US" sz="5800" b="1" i="0">
                <a:solidFill>
                  <a:srgbClr val="C00000"/>
                </a:solidFill>
                <a:effectLst/>
                <a:latin typeface="system-ui"/>
              </a:rPr>
              <a:t>因 為 他 等 候 那 座 有 根 基 的 城 ， 就 是 神 所 經 營 所 建 造 的 。</a:t>
            </a:r>
          </a:p>
          <a:p>
            <a:pPr marL="0" indent="0">
              <a:buNone/>
            </a:pPr>
            <a:endParaRPr lang="en-US" altLang="ja-JP" sz="32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7446D-BC02-DDDE-F34B-715AFB0C1D3E}"/>
              </a:ext>
            </a:extLst>
          </p:cNvPr>
          <p:cNvSpPr txBox="1"/>
          <p:nvPr/>
        </p:nvSpPr>
        <p:spPr>
          <a:xfrm>
            <a:off x="7132898" y="126016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一）宇宙間有位真神，名叫耶和華</a:t>
            </a:r>
            <a:r>
              <a:rPr lang="en-US" altLang="ja-JP" sz="1800" dirty="0"/>
              <a:t> (continued) </a:t>
            </a:r>
            <a:br>
              <a:rPr lang="en-US" altLang="ja-JP" sz="1800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56AB83-D8F6-43A3-7ECB-9E3B0700B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50522-065E-4BB3-3EC8-7BD07EE1F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508" y="289367"/>
            <a:ext cx="11620983" cy="699110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來</a:t>
            </a:r>
            <a:r>
              <a:rPr lang="en-US" altLang="ja-JP" sz="3800" dirty="0"/>
              <a:t>11</a:t>
            </a:r>
            <a:r>
              <a:rPr lang="ja-JP" altLang="en-US" sz="3800"/>
              <a:t>：</a:t>
            </a:r>
            <a:r>
              <a:rPr lang="en-US" altLang="ja-JP" sz="3800" dirty="0"/>
              <a:t>11-16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因 著 信 ， 連 撒 拉 自 己 ， 雖 然 過 了 生 育 的 歲 數 ， 還 能 懷 孕 ， 因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他 以 為 那 應 許 他 的 是 可 信 的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所 以 從 一 個 彷 彿 已 死 的 人 就 生 出 子 孫 ， 如 同 天 上 的 星 那 樣 眾 多 ， 海 邊 的 沙 那 樣 無 數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這 些 人 都 是 存 著 信 心 死 的 ， 並 沒 有 得 著 所 應 許 的 ； 卻 從 遠 處 望 見 ， 且 歡 喜 迎 接 ， 又 承 認 自 己 在 世 上 是 客 旅 ， 是 寄 居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說 這 樣 話 的 人 是 表 明 自 己 要 找 一 個 家 鄉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他 們 若 想 念 所 離 開 的 家 鄉 ， 還 有 可 以 回 去 的 機 會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他 們 卻 羨 慕 一 個 更 美 的 家 鄉 ， 就 是 在 天 上 的 。 所 以 神 被 稱 為 他 們 的 神 ， 並 不 以 為 恥 ， 因 為 他 已 經 給 他 們 預 備 了 一 座 城 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149B57-4BED-2A99-0057-2D727C1922A0}"/>
              </a:ext>
            </a:extLst>
          </p:cNvPr>
          <p:cNvSpPr txBox="1"/>
          <p:nvPr/>
        </p:nvSpPr>
        <p:spPr>
          <a:xfrm>
            <a:off x="7017152" y="25333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一）宇宙間有位真神，名叫耶和華</a:t>
            </a:r>
            <a:r>
              <a:rPr lang="en-US" altLang="ja-JP" sz="1800" dirty="0"/>
              <a:t> (continued) </a:t>
            </a:r>
            <a:br>
              <a:rPr lang="en-US" altLang="ja-JP" sz="1800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6172D-931B-C6FD-0283-BE405E6D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46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85AA4-262D-52FC-0B54-3B3DDFBF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25" y="899669"/>
            <a:ext cx="110721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33</a:t>
            </a:r>
            <a:r>
              <a:rPr lang="ja-JP" altLang="en-US" sz="3200"/>
              <a:t>：</a:t>
            </a:r>
            <a:r>
              <a:rPr lang="en-US" altLang="ja-JP" sz="3200" dirty="0"/>
              <a:t>11-15</a:t>
            </a:r>
            <a:endParaRPr lang="en-US" sz="3200" dirty="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的 籌 算 永 遠 立 定 ； 他 心 中 的 思 念 萬 代 常 存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以 耶 和 華 為 神 的 ， 那 國 是 有 福 的 ！ 他 所 揀 選 為 自 己 產 業 的 ， 那 民 是 有 福 的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從 天 上 觀 看 ； 他 看 見 一 切 的 世 人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從 他 的 居 所 往 外 察 看 地 上 一 切 的 居 民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是 那 造 成 他 們 眾 人 心 的 ， 留 意 他 們 一 切 作 為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68FF72-D596-5762-63CA-EA07140EBC31}"/>
              </a:ext>
            </a:extLst>
          </p:cNvPr>
          <p:cNvSpPr txBox="1"/>
          <p:nvPr/>
        </p:nvSpPr>
        <p:spPr>
          <a:xfrm>
            <a:off x="7017152" y="25333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一）宇宙間有位真神，名叫耶和華</a:t>
            </a:r>
            <a:r>
              <a:rPr lang="en-US" altLang="ja-JP" sz="1800" dirty="0"/>
              <a:t> (continued) </a:t>
            </a:r>
            <a:br>
              <a:rPr lang="en-US" altLang="ja-JP" sz="1800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E80C6-1F12-F4E2-3AA6-B0449116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3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13406-92DE-9D24-D1C1-897ED2C3E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18" y="899669"/>
            <a:ext cx="11354764" cy="4815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33</a:t>
            </a:r>
            <a:r>
              <a:rPr lang="ja-JP" altLang="en-US" sz="3200"/>
              <a:t>：</a:t>
            </a:r>
            <a:r>
              <a:rPr lang="en-US" altLang="ja-JP" sz="3200" dirty="0"/>
              <a:t>18-22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的 眼 目 看 顧 敬 畏 他 的 人 和 仰 望 他 慈 愛 的 人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救 他 們 的 命 脫 離 死 亡 ， 並 使 他 們 在 饑 荒 中 存 活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們 的 心 向 來 等 候 耶 和 華 ； 他 是 我 們 的 幫 助 ， 我 們 的 盾 牌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的 心 必 靠 他 歡 喜 ， 因 為 我 們 向 來 倚 靠 他 的 聖 名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啊 ， 求 你 照 著 我 們 所 仰 望 你 的 ， 向 我 們 施 行 慈 愛 ！</a:t>
            </a:r>
            <a:endParaRPr lang="en-US" sz="2800" b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D39BD8-1771-85B1-013A-F6B9B181B09E}"/>
              </a:ext>
            </a:extLst>
          </p:cNvPr>
          <p:cNvSpPr txBox="1"/>
          <p:nvPr/>
        </p:nvSpPr>
        <p:spPr>
          <a:xfrm>
            <a:off x="7017152" y="25333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一）宇宙間有位真神，名叫耶和華</a:t>
            </a:r>
            <a:r>
              <a:rPr lang="en-US" altLang="ja-JP" sz="1800" dirty="0"/>
              <a:t> (continued) </a:t>
            </a:r>
            <a:br>
              <a:rPr lang="en-US" altLang="ja-JP" sz="1800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7A27A-0FDB-B3CE-5441-E6AFEC1F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746E-2AFC-0339-60C5-08FE3E571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9" y="0"/>
            <a:ext cx="12446644" cy="1325563"/>
          </a:xfrm>
        </p:spPr>
        <p:txBody>
          <a:bodyPr>
            <a:normAutofit/>
          </a:bodyPr>
          <a:lstStyle/>
          <a:p>
            <a:r>
              <a:rPr lang="ja-JP" altLang="en-US" sz="4000"/>
              <a:t>二</a:t>
            </a:r>
            <a:r>
              <a:rPr lang="en-US" altLang="ja-JP" sz="4000" dirty="0"/>
              <a:t>)</a:t>
            </a:r>
            <a:r>
              <a:rPr lang="ja-JP" altLang="en-US" sz="4000"/>
              <a:t>這位三而一的真神</a:t>
            </a:r>
            <a:r>
              <a:rPr lang="en-US" altLang="ja-JP" sz="4000" dirty="0"/>
              <a:t>:</a:t>
            </a:r>
            <a:r>
              <a:rPr lang="ja-JP" altLang="en-US" sz="4000"/>
              <a:t>聖父</a:t>
            </a:r>
            <a:r>
              <a:rPr lang="en-US" altLang="ja-JP" sz="4000" dirty="0"/>
              <a:t>, </a:t>
            </a:r>
            <a:r>
              <a:rPr lang="ja-JP" altLang="en-US" sz="4000"/>
              <a:t>聖子</a:t>
            </a:r>
            <a:r>
              <a:rPr lang="en-US" altLang="ja-JP" sz="4000" dirty="0"/>
              <a:t>(</a:t>
            </a:r>
            <a:r>
              <a:rPr lang="ja-JP" altLang="en-US" sz="4000"/>
              <a:t>基督</a:t>
            </a:r>
            <a:r>
              <a:rPr lang="en-US" altLang="ja-JP" sz="4000" dirty="0"/>
              <a:t>), </a:t>
            </a:r>
            <a:r>
              <a:rPr lang="ja-JP" altLang="en-US" sz="4000"/>
              <a:t>聖靈</a:t>
            </a:r>
            <a:r>
              <a:rPr lang="en-US" altLang="ja-JP" sz="4000" dirty="0"/>
              <a:t>(</a:t>
            </a:r>
            <a:r>
              <a:rPr lang="ja-JP" altLang="en-US" sz="4000"/>
              <a:t>保惠師</a:t>
            </a:r>
            <a:r>
              <a:rPr lang="en-US" altLang="ja-JP" sz="4000" dirty="0"/>
              <a:t>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DEE8C-72FA-53B4-66F8-B7EF21D8E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79" y="1473008"/>
            <a:ext cx="12056962" cy="6195219"/>
          </a:xfrm>
        </p:spPr>
        <p:txBody>
          <a:bodyPr>
            <a:noAutofit/>
          </a:bodyPr>
          <a:lstStyle/>
          <a:p>
            <a:pPr marL="514350" indent="-514350">
              <a:buAutoNum type="alphaUcParenR"/>
            </a:pPr>
            <a:r>
              <a:rPr lang="ja-JP" altLang="en-US" sz="3200"/>
              <a:t>是創造主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祂因著愛</a:t>
            </a:r>
            <a:r>
              <a:rPr lang="en-US" altLang="ja-JP" sz="3200" dirty="0"/>
              <a:t>, </a:t>
            </a:r>
            <a:r>
              <a:rPr lang="ja-JP" altLang="en-US" sz="3200"/>
              <a:t>按祂形像造我們</a:t>
            </a:r>
            <a:r>
              <a:rPr lang="en-US" altLang="ja-JP" sz="3200" dirty="0"/>
              <a:t>, </a:t>
            </a:r>
            <a:r>
              <a:rPr lang="ja-JP" altLang="en-US" sz="3200"/>
              <a:t>奇妙可畏 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139</a:t>
            </a:r>
            <a:r>
              <a:rPr lang="ja-JP" altLang="en-US" sz="3200"/>
              <a:t>：</a:t>
            </a:r>
            <a:r>
              <a:rPr lang="en-US" altLang="ja-JP" sz="3200" dirty="0"/>
              <a:t>13-15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肺 腑 是 你 所 造 的 ； 我 在 母 腹 中 ， 你 已 覆 庇 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稱 謝 你 ， 因 我 受 造 ， 奇 妙 可 畏 ； 你 的 作 為 奇 妙 ， 這 是 我 心 深 知 道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在 暗 中 受 造 ， 在 地 的 深 處 被 聯 絡 ； 那 時 ， 我 的 形 體 並 不 向 你 隱 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860A9-BA2C-CFFF-73E8-71881721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8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8F136-2E3C-6752-C18C-9888CFD66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91" y="399325"/>
            <a:ext cx="11173428" cy="605935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A) </a:t>
            </a:r>
            <a:r>
              <a:rPr lang="ja-JP" altLang="en-US" sz="3200"/>
              <a:t>是創造主</a:t>
            </a:r>
            <a:r>
              <a:rPr lang="en-US" altLang="ja-JP" sz="3200" dirty="0"/>
              <a:t>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139</a:t>
            </a:r>
            <a:r>
              <a:rPr lang="ja-JP" altLang="en-US" sz="3200"/>
              <a:t>：</a:t>
            </a:r>
            <a:r>
              <a:rPr lang="en-US" altLang="ja-JP" sz="3200" dirty="0"/>
              <a:t>16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未 成 形 的 體 質 ， 你 的 眼 早 已 看 見 了 ； 你 所 定 的 日 子 ， 我 尚 未 度 一 日 （ 或 譯 ： 我 被 造 的 肢 體 尚 未 有 其 一 ） ， 你 都 寫 在 你 的 冊 上 了 。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使我們有靈，有魂，有體；然而，我們在母腹中就有了罪，使我們靈覺死了，以致不能主動，自然地感知 神的同在，於是，我們的天然人就不由自主地作起抉擇或隨從肉體活在二層天之下的 人間</a:t>
            </a:r>
            <a:r>
              <a:rPr lang="en-US" altLang="ja-JP" sz="32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486F1-1A91-4771-3A9F-B160FEF8A6B7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C1A3C-1489-5377-F72E-2BD1A810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29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87758-7D29-4B4F-5EDF-10AB647F5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33" y="583991"/>
            <a:ext cx="11118448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A) </a:t>
            </a:r>
            <a:r>
              <a:rPr lang="ja-JP" altLang="en-US" sz="2800"/>
              <a:t>是創造主</a:t>
            </a:r>
            <a:r>
              <a:rPr lang="en-US" altLang="ja-JP" sz="2800" dirty="0"/>
              <a:t>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2800"/>
              <a:t>弗</a:t>
            </a:r>
            <a:r>
              <a:rPr lang="en-US" altLang="ja-JP" sz="2800" dirty="0"/>
              <a:t>2</a:t>
            </a:r>
            <a:r>
              <a:rPr lang="ja-JP" altLang="en-US" sz="2800"/>
              <a:t>：</a:t>
            </a:r>
            <a:r>
              <a:rPr lang="en-US" altLang="ja-JP" sz="2800" dirty="0"/>
              <a:t>1-3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28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你 們 死 在 過 犯 罪 惡 之 中 ， 他 叫 你 們 活 過 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那 時 ， 你 們 在 其 中 行 事 為 人 ， 隨 從 今 世 的 風 俗 ， 順 服 空 中 掌 權 者 的 首 領 ， 就 是 現 今 在 悖 逆 之 子 心 中 運 行 的 邪 靈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我 們 從 前 也 都 在 他 們 中 間 ， 放 縱 肉 體 的 私 慾 ， 隨 著 肉 體 和 心 中 所 喜 好 的 去 行 ， 本 為 可 怒 之 子 ， 和 別 人 一 樣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4F4D84-53AE-F1DA-1675-F69DEFCF4B8C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A6EB8-0F71-8F80-1DD4-45523CE3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F4784-26F6-B9B5-26EE-7C7C64F13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95" y="17993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200" b="1" dirty="0"/>
              <a:t>B) </a:t>
            </a:r>
            <a:r>
              <a:rPr lang="ja-JP" altLang="en-US" sz="3200" b="1"/>
              <a:t>基督也是救贖主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8BE18-710A-F2A3-D2B6-13CCCF7A7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42" y="1253330"/>
            <a:ext cx="11731906" cy="542473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西</a:t>
            </a:r>
            <a:r>
              <a:rPr lang="en-US" altLang="ja-JP" sz="3200" dirty="0"/>
              <a:t>2</a:t>
            </a:r>
            <a:r>
              <a:rPr lang="ja-JP" altLang="en-US" sz="3200"/>
              <a:t>：</a:t>
            </a:r>
            <a:r>
              <a:rPr lang="en-US" altLang="ja-JP" sz="3200" dirty="0"/>
              <a:t>13-15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從 前 在 過 犯 和 未 受 割 禮 的 肉 體 中 死 了 ， 神 赦 免 了 你 們 （ 或 作 ： 我 們 ） 一 切 過 犯 ， 便 叫 你 們 與 基 督 一 同 活 過 來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塗 抹 了 在 律 例 上 所 寫 攻 擊 我 們 ， 有 礙 於 我 們 的 字 據 ， 把 他 撤 去 ， 釘 在 十 字 架 上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既 將 一 切 執 政 的 、 掌 權 的 擄 來 ， 明 顯 給 眾 人 看 ， 就 仗 著 十 字 架 誇 勝 。</a:t>
            </a:r>
            <a:endParaRPr lang="ja-JP" altLang="en-US" sz="3200" b="1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C65087-535C-AB71-5734-28C5F5A6E030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5E7F8-DA82-0D48-B1B8-B6166D11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4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43C59-268F-6C6B-E21C-0511F63CA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681037"/>
            <a:ext cx="11083724" cy="586525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3500" dirty="0"/>
              <a:t>B) </a:t>
            </a:r>
            <a:r>
              <a:rPr lang="ja-JP" altLang="en-US" sz="3500"/>
              <a:t>基督也是救贖主</a:t>
            </a:r>
            <a:r>
              <a:rPr lang="en-US" altLang="ja-JP" sz="3500" dirty="0"/>
              <a:t> (continued)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彼前</a:t>
            </a:r>
            <a:r>
              <a:rPr lang="en-US" altLang="ja-JP" sz="3200" dirty="0"/>
              <a:t>1</a:t>
            </a:r>
            <a:r>
              <a:rPr lang="ja-JP" altLang="en-US" sz="3200"/>
              <a:t>：</a:t>
            </a:r>
            <a:r>
              <a:rPr lang="en-US" altLang="ja-JP" sz="3200" dirty="0"/>
              <a:t>18-20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知 道 你 們 得 贖 ， 脫 去 你 們 祖 宗 所 傳 流 虛 妄 的 行 為 ， 不 是 憑 著 能 壞 的 金 銀 等 物 ，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乃 是 憑 著 基 督 的 寶 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如 同 無 瑕 疵 、 無 玷 污 的 羔 羊 之 血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基 督 在 創 世 以 前 是 預 先 被 神 知 道 的 ， 卻 在 這 末 世 才 為 你 們 顯 現 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祂降世為人子，名耶穌，為除掉我們世人的罪而被釘十架，成全救贖之功。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939098-6B41-70D8-6C69-0E982717DE17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ED051BA-1A9F-3F80-7E01-A94C81AA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80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013D6-06DA-F7FE-A254-BC6248686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43" y="679731"/>
            <a:ext cx="11454113" cy="56631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C) </a:t>
            </a:r>
            <a:r>
              <a:rPr lang="ja-JP" altLang="en-US" sz="3200"/>
              <a:t>耶穌也是我們天然生命經歷死而復活且被煉淨更新的門路</a:t>
            </a:r>
            <a:r>
              <a:rPr lang="en-US" altLang="ja-JP" sz="32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耶穌說祂是羊的門，經由祂，我們信從神的人可入祂的羊圈被保護，且出入得草吃</a:t>
            </a:r>
            <a:r>
              <a:rPr lang="en-US" altLang="ja-JP" sz="3200" dirty="0"/>
              <a:t>; </a:t>
            </a:r>
            <a:r>
              <a:rPr lang="ja-JP" altLang="en-US" sz="3200"/>
              <a:t>我們走祂的路，就可經歷祂的生命與平安。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多</a:t>
            </a:r>
            <a:r>
              <a:rPr lang="en-US" altLang="ja-JP" sz="3200" dirty="0"/>
              <a:t>3</a:t>
            </a:r>
            <a:r>
              <a:rPr lang="ja-JP" altLang="en-US" sz="3200"/>
              <a:t>：</a:t>
            </a:r>
            <a:r>
              <a:rPr lang="en-US" altLang="ja-JP" sz="3200" dirty="0"/>
              <a:t>4-6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到 了 神 ─ 我 們 救 主 的 恩 慈 和 他 向 人 所 施 的 慈 愛 顯 明 的 時 候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便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 救 了 我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並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是 因 我 們 自 己 所 行 的 義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乃 是 照 他 的 憐 憫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藉 著 重 生 的 洗 和 聖 靈 的 更 新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聖 靈 就 是 神 藉 著 耶 穌 基 督 我 們 救 主 厚 厚 澆 灌 在 我 們 身 上 的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B82C8-A56C-0F7C-72EB-1A1E2E6FB7E0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 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 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C0582-D0E1-E986-B791-274F01056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02421-9526-E108-9963-CB8749A77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309" y="778397"/>
            <a:ext cx="11377914" cy="530120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多</a:t>
            </a:r>
            <a:r>
              <a:rPr lang="en-US" altLang="ja-JP" sz="3200" dirty="0"/>
              <a:t> 3</a:t>
            </a:r>
            <a:r>
              <a:rPr lang="ja-JP" altLang="en-US" sz="3200"/>
              <a:t>：</a:t>
            </a:r>
            <a:r>
              <a:rPr lang="en-US" altLang="ja-JP" sz="3200" dirty="0"/>
              <a:t>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好 叫 我 們 因 他 的 恩 得 稱 為 義 ， 可 以 憑 著 永 生 的 盼 望 成 為 後 嗣 。 （ 或 作 ： 可 以 憑 著 盼 望 承 受 永 生 ） 。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加</a:t>
            </a:r>
            <a:r>
              <a:rPr lang="en-US" altLang="ja-JP" sz="3200" dirty="0"/>
              <a:t> 5</a:t>
            </a:r>
            <a:r>
              <a:rPr lang="ja-JP" altLang="en-US" sz="3200"/>
              <a:t>：</a:t>
            </a:r>
            <a:r>
              <a:rPr lang="en-US" altLang="ja-JP" sz="3200" dirty="0"/>
              <a:t>16</a:t>
            </a:r>
            <a:r>
              <a:rPr lang="ja-JP" altLang="en-US" sz="3200"/>
              <a:t>，</a:t>
            </a:r>
            <a:r>
              <a:rPr lang="en-US" altLang="ja-JP" sz="3200" dirty="0"/>
              <a:t>24</a:t>
            </a:r>
            <a:r>
              <a:rPr lang="ja-JP" altLang="en-US" sz="3200"/>
              <a:t>，</a:t>
            </a:r>
            <a:r>
              <a:rPr lang="en-US" altLang="ja-JP" sz="3200" dirty="0"/>
              <a:t>25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說 ，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當 順 著 聖 靈 而 行 ， 就 不 放 縱 肉 體 的 情 慾 了 。</a:t>
            </a:r>
            <a:endParaRPr lang="en-US" altLang="ja-JP" sz="3200" b="1" i="0" dirty="0">
              <a:solidFill>
                <a:srgbClr val="C00000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屬 基 督 耶 穌 的 人 ， 是 已 經 把 肉 體 連 肉 體 的 邪 情 私 慾 同 釘 在 十 字 架 上 了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們 若 是 靠 聖 靈 得 生 ， 就 當 靠 聖 靈 行 事 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2F883-21DF-AC21-E00F-5733E2598542}"/>
              </a:ext>
            </a:extLst>
          </p:cNvPr>
          <p:cNvSpPr txBox="1"/>
          <p:nvPr/>
        </p:nvSpPr>
        <p:spPr>
          <a:xfrm>
            <a:off x="4826643" y="214659"/>
            <a:ext cx="671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二</a:t>
            </a:r>
            <a:r>
              <a:rPr lang="en-US" altLang="ja-JP" sz="1800" dirty="0"/>
              <a:t>)</a:t>
            </a:r>
            <a:r>
              <a:rPr lang="ja-JP" altLang="en-US" sz="1800"/>
              <a:t>這位三而一的真神</a:t>
            </a:r>
            <a:r>
              <a:rPr lang="en-US" altLang="ja-JP" sz="1800" dirty="0"/>
              <a:t>: </a:t>
            </a:r>
            <a:r>
              <a:rPr lang="ja-JP" altLang="en-US" sz="1800"/>
              <a:t>聖父</a:t>
            </a:r>
            <a:r>
              <a:rPr lang="en-US" altLang="ja-JP" sz="1800" dirty="0"/>
              <a:t>, </a:t>
            </a:r>
            <a:r>
              <a:rPr lang="ja-JP" altLang="en-US" sz="1800"/>
              <a:t>聖子</a:t>
            </a:r>
            <a:r>
              <a:rPr lang="en-US" altLang="ja-JP" sz="1800" dirty="0"/>
              <a:t>(</a:t>
            </a:r>
            <a:r>
              <a:rPr lang="ja-JP" altLang="en-US" sz="1800"/>
              <a:t>基督</a:t>
            </a:r>
            <a:r>
              <a:rPr lang="en-US" altLang="ja-JP" sz="1800" dirty="0"/>
              <a:t>), </a:t>
            </a:r>
            <a:r>
              <a:rPr lang="ja-JP" altLang="en-US" sz="1800"/>
              <a:t>聖靈</a:t>
            </a:r>
            <a:r>
              <a:rPr lang="en-US" altLang="ja-JP" sz="1800" dirty="0"/>
              <a:t> (</a:t>
            </a:r>
            <a:r>
              <a:rPr lang="ja-JP" altLang="en-US" sz="1800"/>
              <a:t>保惠師</a:t>
            </a:r>
            <a:r>
              <a:rPr lang="en-US" altLang="ja-JP" sz="1800" dirty="0"/>
              <a:t>)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EDDF63-C548-53D8-B414-9904F7D7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10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1927-50E2-7606-45CB-0B2B94C1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5" y="214655"/>
            <a:ext cx="12188142" cy="1325563"/>
          </a:xfrm>
        </p:spPr>
        <p:txBody>
          <a:bodyPr>
            <a:normAutofit fontScale="90000"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</a:t>
            </a:r>
            <a:r>
              <a:rPr lang="ja-JP" altLang="en-US"/>
              <a:t>聖靈保惠師被差派來幫助我們遵 神旨意行而得生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30D40-306A-8CD1-29D0-7469C2411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45" y="900061"/>
            <a:ext cx="11650884" cy="57432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</a:t>
            </a:r>
            <a:r>
              <a:rPr lang="ja-JP" altLang="en-US" sz="3200"/>
              <a:t>：</a:t>
            </a:r>
            <a:r>
              <a:rPr lang="en-US" altLang="ja-JP" sz="3200" dirty="0"/>
              <a:t>12-13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接 待 他 的 ， 就 是 信 他 名 的 人 ， 他 就 賜 他 們 權 柄 ， 作 神 的 兒 女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等 人 不 是 從 血 氣 生 的 ， 不 是 從 情 慾 生 的 ， 也 不 是 從 人 意 生 的 ， 乃 是 從 神 生 的 。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當常常接待耶穌，聽祂的話 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</a:t>
            </a:r>
            <a:r>
              <a:rPr lang="ja-JP" altLang="en-US" sz="3200"/>
              <a:t>：</a:t>
            </a:r>
            <a:r>
              <a:rPr lang="en-US" altLang="ja-JP" sz="3200" dirty="0"/>
              <a:t>13-15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除 了 從 天 降 下 、 仍 舊 在 天 的 人 子 ， 沒 有 人 升 過 天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摩 西 在 曠 野 怎 樣 舉 蛇 ， 人 子 也 必 照 樣 被 舉 起 來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一 切 信 他 的 都 得 永 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作 ： 叫 一 切 信 的 人 在 他 裡 面 得 永 生 ） 。</a:t>
            </a:r>
            <a:endParaRPr lang="en-US" altLang="ja-JP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2EA17-780C-F5A4-F843-36AF6F96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40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B7FB-E867-4EBA-39D5-CF872AB1F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216" y="665544"/>
            <a:ext cx="11354764" cy="518154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24</a:t>
            </a:r>
            <a:r>
              <a:rPr lang="ja-JP" altLang="en-US" sz="3200"/>
              <a:t>：</a:t>
            </a:r>
            <a:r>
              <a:rPr lang="en-US" altLang="ja-JP" sz="3200" dirty="0"/>
              <a:t>7-10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眾 城 門 哪 ， 你 們 要 抬 起 頭 來 ！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永 久 的 門 戶 ， 你 們 要 被 舉 起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榮 耀 的 王 將 要 進 來 ！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榮 耀 的 王 是 誰 呢 ？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是 有 力 有 能 的 耶 和 華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在 戰 場 上 有 能 的 耶 和 華 ！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眾 城 門 哪 ， 你 們 要 抬 起 頭 來 ！ 永 久 的 門 戶 ， 你 們 要 把 頭 抬 起 ！ 那 榮 耀 的 王 將 要 進 來 ！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榮 耀 的 王 是 誰 呢 ？ 萬 軍 之 耶 和 華 ， 他 是 榮 耀 的 王 ！ （ 細 拉 ）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7B206-D25F-B47D-8533-1484ABD85FE8}"/>
              </a:ext>
            </a:extLst>
          </p:cNvPr>
          <p:cNvSpPr txBox="1"/>
          <p:nvPr/>
        </p:nvSpPr>
        <p:spPr>
          <a:xfrm>
            <a:off x="4803494" y="342379"/>
            <a:ext cx="6756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</a:t>
            </a:r>
            <a:r>
              <a:rPr lang="ja-JP" altLang="en-US"/>
              <a:t>聖靈保惠師被差派來幫助我們遵 神旨意行而得生</a:t>
            </a:r>
            <a:r>
              <a:rPr lang="en-US" altLang="ja-JP" dirty="0"/>
              <a:t> (continued) 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76A2F-76FF-7B70-A9F7-1E775765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79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00677-1DAD-A7B8-4307-876CA08E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540" y="882288"/>
            <a:ext cx="11268919" cy="597571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</a:t>
            </a:r>
            <a:r>
              <a:rPr lang="ja-JP" altLang="en-US" sz="3200"/>
              <a:t>：</a:t>
            </a:r>
            <a:r>
              <a:rPr lang="en-US" altLang="ja-JP" sz="3200" dirty="0"/>
              <a:t>15-17/26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們 若 愛 我 ， 就 必 遵 守 我 的 命 令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求 父 ， 父 就 另 外 賜 給 你 們 一 位 保 惠 師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作 ： 訓 慰 師 ； 下 同 ）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他 永 遠 與 你 們 同 在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是 真 理 的 聖 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乃 世 人 不 能 接 受 的 ； 因 為 不 見 他 ， 也 不 認 識 他 。 你 們 卻 認 識 他 ， 因 他 常 與 你 們 同 在 ， 也 要 在 你 們 裡 面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保 惠 師 ， 就 是 父 因 我 的 名 所 要 差 來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聖 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他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將 一 切 的 事 指 教 你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並 且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你 們 想 起 我 對 你 們 所 說 的 一 切 話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44CC3B-CB16-3329-3492-FA0D5BD9502D}"/>
              </a:ext>
            </a:extLst>
          </p:cNvPr>
          <p:cNvSpPr txBox="1"/>
          <p:nvPr/>
        </p:nvSpPr>
        <p:spPr>
          <a:xfrm>
            <a:off x="4803494" y="342379"/>
            <a:ext cx="6756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</a:t>
            </a:r>
            <a:r>
              <a:rPr lang="ja-JP" altLang="en-US"/>
              <a:t>聖靈保惠師被差派來幫助我們遵 神旨意行而得生</a:t>
            </a:r>
            <a:r>
              <a:rPr lang="en-US" altLang="ja-JP" dirty="0"/>
              <a:t> (continued) 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26CB4-F938-F1C3-3B22-7D81F6B8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83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BCC24-229B-B95D-20C4-D7B31B3FB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12" y="868101"/>
            <a:ext cx="11373092" cy="558665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16</a:t>
            </a:r>
            <a:r>
              <a:rPr lang="ja-JP" altLang="en-US" sz="3200"/>
              <a:t>：</a:t>
            </a:r>
            <a:r>
              <a:rPr lang="en-US" altLang="ja-JP" sz="3200" dirty="0"/>
              <a:t>7-8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然 而 ， 我 將 真 情 告 訴 你 們 ， 我 去 是 與 你 們 有 益 的 ； 我 若 不 去 ， 保 惠 師 就 不 到 你 們 這 裡 來 ； 我 若 去 ， 就 差 他 來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既 來 了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要 叫 世 人 為 罪 、 為 義 、 為 審 判 ， 自 己 責 備 自 己 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16</a:t>
            </a:r>
            <a:r>
              <a:rPr lang="ja-JP" altLang="en-US" sz="3200" b="1"/>
              <a:t>：</a:t>
            </a:r>
            <a:r>
              <a:rPr lang="en-US" altLang="ja-JP" sz="3200" b="1" dirty="0"/>
              <a:t>13-14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只 等 真 理 的 聖 靈 來 了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要 引 導 你 們 明 白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原 文 作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進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入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一 切 的 真 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因 為 他 不 是 憑 自 己 說 的 ， 乃 是 把 他 所 聽 見 的 都 說 出 來 ， 並 要 把 將 來 的 事 告 訴 你 們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要 榮 耀 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因 為 他 要 將 受 於 我 的 告 訴 你 們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43A07F-BEC8-DF51-6E47-51B5D08A5501}"/>
              </a:ext>
            </a:extLst>
          </p:cNvPr>
          <p:cNvSpPr txBox="1"/>
          <p:nvPr/>
        </p:nvSpPr>
        <p:spPr>
          <a:xfrm>
            <a:off x="4803494" y="342379"/>
            <a:ext cx="6756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</a:t>
            </a:r>
            <a:r>
              <a:rPr lang="ja-JP" altLang="en-US"/>
              <a:t>聖靈保惠師被差派來幫助我們遵 神旨意行而得生</a:t>
            </a:r>
            <a:r>
              <a:rPr lang="en-US" altLang="ja-JP" dirty="0"/>
              <a:t> (continued) 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818C9-AADB-EAD0-EA0E-8C88B60B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0DBE-CF30-2244-937D-C07FEF1180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1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2943</Words>
  <Application>Microsoft Macintosh PowerPoint</Application>
  <PresentationFormat>Widescreen</PresentationFormat>
  <Paragraphs>133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system-ui</vt:lpstr>
      <vt:lpstr>Office Theme</vt:lpstr>
      <vt:lpstr>神使祂子民活在人間的目的:享受神，見證神，榮耀神 </vt:lpstr>
      <vt:lpstr>一）宇宙間有位真神，名叫耶和華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二)這位三而一的真神:聖父, 聖子(基督), 聖靈(保惠師)</vt:lpstr>
      <vt:lpstr>PowerPoint Presentation</vt:lpstr>
      <vt:lpstr>PowerPoint Presentation</vt:lpstr>
      <vt:lpstr>B) 基督也是救贖主</vt:lpstr>
      <vt:lpstr>PowerPoint Presentation</vt:lpstr>
      <vt:lpstr>PowerPoint Presentation</vt:lpstr>
      <vt:lpstr>PowerPoint Presentation</vt:lpstr>
      <vt:lpstr>三)聖靈保惠師被差派來幫助我們遵 神旨意行而得生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神使祂子民活在人間的目的:享受神，見證神，榮耀神 </dc:title>
  <dc:creator>Cheng, Shyueh-rwong C</dc:creator>
  <cp:lastModifiedBy>Cheng, Shyueh-rwong C</cp:lastModifiedBy>
  <cp:revision>2</cp:revision>
  <dcterms:created xsi:type="dcterms:W3CDTF">2025-07-26T22:08:13Z</dcterms:created>
  <dcterms:modified xsi:type="dcterms:W3CDTF">2025-07-26T23:19:07Z</dcterms:modified>
</cp:coreProperties>
</file>