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57" r:id="rId4"/>
    <p:sldId id="260" r:id="rId5"/>
    <p:sldId id="261" r:id="rId6"/>
    <p:sldId id="262" r:id="rId7"/>
    <p:sldId id="263" r:id="rId8"/>
    <p:sldId id="259" r:id="rId9"/>
    <p:sldId id="264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14743-8E3C-464C-B4B5-3033EF7192E4}" type="datetimeFigureOut">
              <a:rPr lang="en-US" smtClean="0"/>
              <a:t>8/31/25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C036A-69DC-1C45-9AC2-95B88037C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0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65320-D37D-2938-A019-4089C010A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09C3B-9C3B-2F51-2EF9-6889722C8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72077-A4D1-E66C-6A33-B77C2AF69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B265-287A-1441-8FBC-0AC8376812D9}" type="datetime1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E79BE-5DC4-7B7F-8355-E95681EC1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AE077-4B26-141A-8045-DA8FA2CE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1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C4A7-0103-A74E-E796-D368C9383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AF0AD-60B2-0D49-A30E-58DE96462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DC784-3FFE-6643-CF75-E1CD68E4E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F689-A843-D942-A552-7425C7A7B579}" type="datetime1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415D4-2D17-7E1A-7A90-586EC063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D9189-CF7E-7472-C142-8904872D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63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BB9E-2E73-D9BD-8434-2EDEA2F8A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288B9-DD6F-83FD-2649-C3FFDC321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65373-A85C-6509-4560-2DFBE72C6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B26D-80EB-1E49-ACB8-670F3F7D3308}" type="datetime1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68CD0-BA15-D522-1DA3-A5E75AA3D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98F5F-8BEF-04D3-091D-8229E3423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7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848C4-E26B-2DAF-4061-A7C130D4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FA198-FB7B-A1DD-C964-75615504B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EADDB-6C08-7E76-5496-F9166139A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37435-9CE6-EE43-1A4A-977FAA038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558-9783-AF43-BB86-F8953E86D1E7}" type="datetime1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746F7-6373-10DD-2AC6-ADAE68DB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423A3-DF25-1D6B-92BD-63E3ACBFE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8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857DF-4682-624C-CF25-6E572696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B0896-0210-BEC0-F984-197686A1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2A999F-01CE-8ED7-EF41-395DE7ECA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C8BA73-9CDA-AF65-E6F8-1EAEAFD71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43954-B925-D5B2-322C-1A0F252A8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1ACA42-0EED-56D6-8575-23C83700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0CBD-5872-F742-9D79-AD226B4D5BD4}" type="datetime1">
              <a:rPr lang="en-US" smtClean="0"/>
              <a:t>8/31/25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8AAAA5-045D-4FD6-99B0-426F46130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18056-DE6E-9AFD-792E-C6F9BAFDA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97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2018-A6C5-2E3D-C78D-442260AE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4E3EDA-9216-9976-C29C-0840C380D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6D1A5-E49C-FD4E-A1C4-74D50BD5627B}" type="datetime1">
              <a:rPr lang="en-US" smtClean="0"/>
              <a:t>8/31/25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1A1BC-10F6-970C-FC37-E2BAC41D1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1D54B5-1FF0-1ECD-3B39-B232D99EF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8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B88D8A-D0D1-E37D-7694-69B7D858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BDF1C-6D53-7F4E-B80A-FE1BF0946458}" type="datetime1">
              <a:rPr lang="en-US" smtClean="0"/>
              <a:t>8/31/25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5377A2-7C5A-4163-E624-C4EF36055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3AD68-BDF9-DED3-67C3-1D8C49BE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83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2E32-E2A4-D7AC-EB7F-00191553C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09F3-F367-6519-FA96-BB9D15646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00C15-6833-DA5B-0969-CB68935EC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EE37F-8830-9BF3-DF84-1B5F6A89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E99-3610-9B4C-A6CB-A07AE807E787}" type="datetime1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701EC-630F-DC48-3DAC-F20FB624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9B982-93B1-77D2-61B3-66510C498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1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F271-39A9-F4DC-A74F-E885BBB2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FEB998-6F7B-140B-730A-13A346AA8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29B0C-7E9D-081F-ADF2-E16234EE4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F6119-BC42-0376-E601-1B4B7B1CB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24AF-F2B7-504E-867E-9FDBE65A3D39}" type="datetime1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A506A-DA94-64D6-4C4E-7F238377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CAAAA-A324-8BF7-513B-900BBC0ED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4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9CDE4-981F-CFC3-E19D-ADB6C472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E44F93-DD23-D253-42F6-E74254711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ED240-9D37-D151-71C7-C166FFD41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95FD0-8E50-E34A-A3A8-392C360FE9D8}" type="datetime1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C3BDF-1E62-1DA1-B156-096D328B3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B369C-2848-5E86-1921-26E3FF725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2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9931B0-D6B4-F442-2C95-49763E5656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99932-B89E-B791-F0AA-63B0F6A08B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B5C88-F702-55B0-73E1-56B503D7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5FB9-478A-FE49-A50B-C5513D8664D2}" type="datetime1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77EEA-2F4E-D9C6-8D3A-CD67F04ED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8171C-AAAD-BA56-E5F0-3CA0E7D6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2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FA9625-03F1-A62E-B53E-011B7743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AA9F4-1C53-E3D1-203C-F5C3E6744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F3369-C47C-D042-9F34-8971746682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68D64-E270-6F47-B2C6-F716D665020F}" type="datetime1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862DB-1A0F-33DA-C322-AF35D615E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3189B-64EC-5E21-4E34-7B3D97E49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D944C-C682-5148-9B95-1819B602F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7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5C3C-7CDA-4532-CA27-BF52B127E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2506" y="555204"/>
            <a:ext cx="9144000" cy="2387600"/>
          </a:xfrm>
        </p:spPr>
        <p:txBody>
          <a:bodyPr>
            <a:normAutofit fontScale="90000"/>
          </a:bodyPr>
          <a:lstStyle/>
          <a:p>
            <a:pPr marL="0" indent="0"/>
            <a:br>
              <a:rPr lang="ja-JP" altLang="en-US" b="1"/>
            </a:br>
            <a:br>
              <a:rPr lang="ja-JP" altLang="en-US" b="1"/>
            </a:br>
            <a:r>
              <a:rPr lang="ja-JP" altLang="en-US" b="1"/>
              <a:t>這福音本是神的大能</a:t>
            </a:r>
            <a:br>
              <a:rPr lang="en-US" altLang="ja-JP" b="1" dirty="0"/>
            </a:br>
            <a:r>
              <a:rPr lang="ja-JP" altLang="en-US" b="1"/>
              <a:t>要救一切相信的（二） </a:t>
            </a:r>
            <a:br>
              <a:rPr lang="ja-JP" altLang="en-US" b="1"/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33B2D3-5ECE-DD9F-BDDB-03737A918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92883"/>
            <a:ext cx="9144000" cy="1655762"/>
          </a:xfrm>
        </p:spPr>
        <p:txBody>
          <a:bodyPr/>
          <a:lstStyle/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altLang="ja-JP" dirty="0"/>
              <a:t>2025</a:t>
            </a:r>
            <a:r>
              <a:rPr lang="ja-JP" altLang="en-US"/>
              <a:t>年</a:t>
            </a:r>
            <a:r>
              <a:rPr lang="en-US" altLang="ja-JP" dirty="0"/>
              <a:t>8</a:t>
            </a:r>
            <a:r>
              <a:rPr lang="ja-JP" altLang="en-US"/>
              <a:t>月</a:t>
            </a:r>
            <a:r>
              <a:rPr lang="en-US" altLang="ja-JP" dirty="0"/>
              <a:t>31</a:t>
            </a:r>
            <a:r>
              <a:rPr lang="ja-JP" altLang="en-US"/>
              <a:t>日</a:t>
            </a:r>
            <a:endParaRPr lang="en-US" dirty="0"/>
          </a:p>
        </p:txBody>
      </p:sp>
      <p:pic>
        <p:nvPicPr>
          <p:cNvPr id="1026" name="Picture 2" descr="Christianity.com | Christianity.com">
            <a:extLst>
              <a:ext uri="{FF2B5EF4-FFF2-40B4-BE49-F238E27FC236}">
                <a16:creationId xmlns:a16="http://schemas.microsoft.com/office/drawing/2014/main" id="{454720BB-3CF2-28C1-AA35-6D724D980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426" y="2212409"/>
            <a:ext cx="6054159" cy="315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D0673-F053-8339-49F5-96CFE274C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2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28F8-F7A4-AF40-B0BA-D419D5C2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from last week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FAEAA-3C49-3C33-58B3-2A136F51A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這福音不僅是罪得赦免</a:t>
            </a:r>
            <a:r>
              <a:rPr lang="en-US" altLang="ja-JP" sz="3200" b="1" dirty="0"/>
              <a:t>, </a:t>
            </a:r>
            <a:r>
              <a:rPr lang="ja-JP" altLang="en-US" sz="3200" b="1"/>
              <a:t>從 神從人得饒恕之恩而已</a:t>
            </a:r>
            <a:r>
              <a:rPr lang="en-US" altLang="ja-JP" sz="3200" b="1" dirty="0"/>
              <a:t>, </a:t>
            </a:r>
            <a:endParaRPr lang="en-US" altLang="ja-JP" sz="3200" b="1" baseline="30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也是領受 神死而復活的生命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45AB8-6723-00EB-0132-00D96F2B9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6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92F4D-4419-3197-D57E-43E83BCD2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510" y="378790"/>
            <a:ext cx="11234195" cy="4351338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8000"/>
              <a:t>加</a:t>
            </a:r>
            <a:r>
              <a:rPr lang="en-US" altLang="ja-JP" sz="8000" dirty="0"/>
              <a:t>3:13-14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基 督 既 為 我 們 受 （ 原 文 是 </a:t>
            </a:r>
            <a:r>
              <a:rPr lang="ja-JP" altLang="en-US" sz="8000" b="1" i="0">
                <a:solidFill>
                  <a:srgbClr val="C00000"/>
                </a:solidFill>
                <a:effectLst/>
                <a:latin typeface="system-ui"/>
              </a:rPr>
              <a:t>成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 ） 了 咒 詛 ， 就 贖 出 我 們 脫 離 律 法 的 咒 詛 ； 因 為 經 上 記 著 ： 凡 掛 在 木 頭 上 都 是 被 咒 詛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這 便 叫 亞 伯 拉 罕 的 福 ， 因 基 督 耶 穌 可 以 臨 到 外 邦 人 ， 使 我 們 </a:t>
            </a:r>
            <a:r>
              <a:rPr lang="ja-JP" altLang="en-US" sz="8000" b="1" i="0">
                <a:solidFill>
                  <a:srgbClr val="C00000"/>
                </a:solidFill>
                <a:effectLst/>
                <a:latin typeface="system-ui"/>
              </a:rPr>
              <a:t>因 信 得 著 所 應 許 的 聖 靈 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ja-JP" altLang="en-US" sz="1280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ACA99-BD56-98E7-F777-497E1029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76CD1-E974-5BD9-54A2-C07A0A9FE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51" y="104171"/>
            <a:ext cx="11933498" cy="706055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12800"/>
              <a:t>徒</a:t>
            </a:r>
            <a:r>
              <a:rPr lang="en-US" altLang="ja-JP" sz="12800" dirty="0"/>
              <a:t>18:24-28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有 一 個 猶 太 人 ， 名 叫 亞 波 羅 ， 來 到 以 弗 所 。 他 生 在 亞 力 山 太 ， 是 有 學 問 （ 或 作 ： 口 才 ） 的 ， 最 能 講 解 聖 經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這 人 已 經 在 主 的 道 上 受 了 教 訓 ， 心 裡 火 熱 ， 將 耶 穌 的 事 詳 細 講 論 教 訓 人 ； 只 是 他 單 曉 得 約 翰 的 洗 禮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他 在 會 堂 裡 放 膽 講 道 ； 百 基 拉 ， 亞 居 拉 聽 見 ， 就 接 他 來 ， 將 神 的 道 給 他 講 解 更 加 詳 細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他 想 要 往 亞 該 亞 去 ， 弟 兄 們 就 勉 勵 他 ， 並 寫 信 請 門 徒 接 待 他 （ 或 作 ： 弟 兄 們 就 寫 信 勸 門 徒 接 待 他 ） 。 他 到 了 那 裡 ， 多 幫 助 那 蒙 恩 信 主 的 人 ，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28 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在 眾 人 面 前 極 有 能 力 駁 倒 猶 太 人 ，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引 聖 經 證 明 耶 穌 是 基 督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4BFA0-CBD8-030D-6061-B7460B84A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42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68E19-3708-BE13-8732-8807C3E20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46" y="188088"/>
            <a:ext cx="11690429" cy="648182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ja-JP" altLang="en-US" sz="4600"/>
              <a:t>徒</a:t>
            </a:r>
            <a:r>
              <a:rPr lang="en-US" altLang="ja-JP" sz="4600" dirty="0"/>
              <a:t>19:1-7</a:t>
            </a:r>
            <a:endParaRPr lang="en-US" altLang="ja-JP" sz="46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亞 波 羅 在 哥 林 多 的 時 候 ， 保 羅 經 過 了 上 邊 一 帶 地 方 ， 就 來 到 以 弗 所 ； 在 那 裡 遇 見 幾 個 門 徒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問 他 們 說 ： 你 們 信 的 時 候 受 了 聖 靈 沒 有 ？ 他 們 回 答 說 ： 沒 有 ， 也 未 曾 聽 見 有 聖 靈 賜 下 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保 羅 說 ： 這 樣 ， 你 們 受 的 是 甚 麼 洗 呢 ？ 他 們 說 ： 是 約 翰 的 洗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保 羅 說 ： 約 翰 所 行 的 是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system-ui"/>
              </a:rPr>
              <a:t>悔 改 的 洗 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， 告 訴 百 姓 當 信 那 在 他 以 後 要 來 的 ， 就 是 耶 穌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他 們 聽 見 這 話 ， 就 奉 主 耶 穌 的 名 受 洗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保 羅 按 手 在 他 們 頭 上 ，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system-ui"/>
              </a:rPr>
              <a:t>聖 靈 便 降 在 他 們 身 上 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， 他 們 就 說 方 言 ， 又 說 預 言 （ 或 作 ： 又 講 道 ）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一 共 約 有 十 二 個 人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4E92F-BA2C-83D4-3788-C0B2F098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23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93DF6-0801-CE6C-E013-0BCE41618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621" y="173619"/>
            <a:ext cx="11771452" cy="6886937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加</a:t>
            </a:r>
            <a:r>
              <a:rPr lang="en-US" altLang="ja-JP" sz="3500" dirty="0"/>
              <a:t>3:7-9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所 以 ， 你 們 要 知 道 ： 那 以 信 為 本 的 人 ， 就 是 亞 伯 拉 罕 的 子 孫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並 且 聖 經 既 然 預 先 看 明 ， 神 要 叫 外 邦 人 因 信 稱 義 ， 就 早 已 傳 福 音 給 亞 伯 拉 罕 ， 說 ： 萬 國 都 必 因 你 得 福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可 見 那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以 信 為 本 </a:t>
            </a:r>
            <a:r>
              <a:rPr lang="en-US" altLang="ja-JP" sz="3500" b="1" dirty="0">
                <a:solidFill>
                  <a:srgbClr val="C00000"/>
                </a:solidFill>
                <a:latin typeface="system-ui"/>
              </a:rPr>
              <a:t>(</a:t>
            </a:r>
            <a:r>
              <a:rPr lang="ja-JP" altLang="en-US" sz="3500" b="1">
                <a:solidFill>
                  <a:srgbClr val="C00000"/>
                </a:solidFill>
                <a:latin typeface="system-ui"/>
              </a:rPr>
              <a:t>相信接受神所開啟而去順從</a:t>
            </a:r>
            <a:r>
              <a:rPr lang="en-US" altLang="ja-JP" sz="3500" b="1" dirty="0">
                <a:solidFill>
                  <a:srgbClr val="C00000"/>
                </a:solidFill>
                <a:latin typeface="system-ui"/>
              </a:rPr>
              <a:t>)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的 人 和 有 信 心 的 亞 伯 拉 罕 一 同 得 福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5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加</a:t>
            </a:r>
            <a:r>
              <a:rPr lang="en-US" altLang="ja-JP" sz="3500" dirty="0"/>
              <a:t>3:10-12</a:t>
            </a:r>
            <a:endParaRPr lang="ja-JP" altLang="en-US" sz="350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凡 以 行 律 法 為 本 的 ， 都 是 被 咒 詛 的 ； 因 為 經 上 記 著 ： 凡 不 常 照 律 法 書 上 所 記 一 切 之 事 去 行 的 ， 就 被 咒 詛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沒 有 一 個 人 靠 著 律 法 在 神 面 前 稱 義 ， 這 是 明 顯 的 ； 因 為 經 上 說 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義 人 必 因 信 得 生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律 法 原 不 本 乎 信 ， 只 說 ： 行 這 些 事 的 ， 就 必 因 此 活 著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6EA51-9655-47E7-6C43-4D020C81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6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ECE33-473E-B4EE-5C66-A4C10C75B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5" y="208344"/>
            <a:ext cx="11168605" cy="5968619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針對</a:t>
            </a:r>
            <a:r>
              <a:rPr lang="en-US" altLang="ja-JP" sz="3200" dirty="0"/>
              <a:t> </a:t>
            </a:r>
            <a:r>
              <a:rPr lang="ja-JP" altLang="en-US" sz="3200"/>
              <a:t>加</a:t>
            </a:r>
            <a:r>
              <a:rPr lang="en-US" altLang="ja-JP" sz="3200" dirty="0"/>
              <a:t>3:11</a:t>
            </a:r>
            <a:r>
              <a:rPr lang="ja-JP" altLang="en-US" sz="3200"/>
              <a:t>，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沒 有 一 個 人 靠 著 律 法 在 神 面 前 稱 義 ， 這 是 明 顯 的 ； 因 為 經 上 說 ， 義 人 必 因 信 得 生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r>
              <a:rPr lang="ja-JP" altLang="en-US" sz="3200"/>
              <a:t>請看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r>
              <a:rPr lang="ja-JP" altLang="en-US" sz="3200"/>
              <a:t>雅</a:t>
            </a:r>
            <a:r>
              <a:rPr lang="en-US" altLang="ja-JP" sz="3200" dirty="0"/>
              <a:t>2:8-10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經 上 記 著 說 ： 「 要 愛 人 如 己 。 」 你 們 若 全 守 這 至 尊 的 律 法 ， 才 是 好 的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你 們 若 按 外 貌 待 人 ， 便 是 犯 罪 ， 被 律 法 定 為 犯 法 的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凡 遵 守 全 律 法 的 ， 只 在 一 條 上 跌 倒 ， 他 就 是 犯 了 眾 條 。</a:t>
            </a:r>
          </a:p>
          <a:p>
            <a:pPr marL="0" indent="0">
              <a:buNone/>
            </a:pP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583FE-D4BD-14A0-72DE-4BA7B09E2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1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974D5-3547-42BF-D2E1-A90276B7A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7" y="0"/>
            <a:ext cx="12175603" cy="700505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800"/>
              <a:t>羅</a:t>
            </a:r>
            <a:r>
              <a:rPr lang="en-US" altLang="ja-JP" sz="3800" dirty="0"/>
              <a:t>3:20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所 以 凡 有 血 氣 的 ， 沒 有 一 個 因 行 律 法 能 在 神 面 前 稱 義 ， 因 為 律 法 本 是 叫 人 知 罪 。</a:t>
            </a:r>
            <a:endParaRPr lang="ja-JP" altLang="en-US" sz="3800" b="1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800"/>
              <a:t>加</a:t>
            </a:r>
            <a:r>
              <a:rPr lang="en-US" altLang="ja-JP" sz="3800" dirty="0"/>
              <a:t>3:17-18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我 是 這 麼 說 ， 神 預 先 所 立 的 約 ， 不 能 被 那 四 百 三 十 年 以 後 的 律 法 廢 掉 ， 叫 應 許 歸 於 虛 空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因 為 承 受 產 業 ， 若 本 乎 律 法 ， 就 不 本 乎 應 許 ； 但 神 是 憑 著 應 許 把 產 業 賜 給 亞 伯 拉 罕 。</a:t>
            </a:r>
            <a:endParaRPr lang="en-US" altLang="ja-JP" sz="38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ja-JP" altLang="en-US" sz="3800"/>
              <a:t>加</a:t>
            </a:r>
            <a:r>
              <a:rPr lang="en-US" altLang="ja-JP" sz="3800" dirty="0"/>
              <a:t>4:26-28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  <a:latin typeface="system-ui"/>
              </a:rPr>
              <a:t>26</a:t>
            </a:r>
            <a:r>
              <a:rPr lang="en-US" altLang="ja-JP" sz="38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800" b="1">
                <a:solidFill>
                  <a:srgbClr val="C00000"/>
                </a:solidFill>
                <a:latin typeface="system-ui"/>
              </a:rPr>
              <a:t>但 那 在 上 的 耶 路 撒 冷 是 自 主 的 ， 他 是 我 們 的 母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  <a:latin typeface="system-ui"/>
              </a:rPr>
              <a:t>27</a:t>
            </a:r>
            <a:r>
              <a:rPr lang="en-US" altLang="ja-JP" sz="38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800" b="1">
                <a:solidFill>
                  <a:srgbClr val="0432FF"/>
                </a:solidFill>
                <a:latin typeface="system-ui"/>
              </a:rPr>
              <a:t>因 為 經 上 記 著 ： 不 懷 孕 、 不 生 養 的 ， 你 要 歡 樂 ； 未 曾 經 過 產 難 的 ， 你 要 高 聲 歡 呼 ； 因 為 沒 有 丈 夫 的 ， 比 有 丈 夫 的 兒 女 更 多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  <a:latin typeface="system-ui"/>
              </a:rPr>
              <a:t>28</a:t>
            </a:r>
            <a:r>
              <a:rPr lang="en-US" altLang="ja-JP" sz="3800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ja-JP" altLang="en-US" sz="3800" b="1">
                <a:solidFill>
                  <a:srgbClr val="0432FF"/>
                </a:solidFill>
                <a:latin typeface="system-ui"/>
              </a:rPr>
              <a:t>弟 兄 們 ， 我 們 是 </a:t>
            </a:r>
            <a:r>
              <a:rPr lang="ja-JP" altLang="en-US" sz="3800" b="1">
                <a:solidFill>
                  <a:srgbClr val="C00000"/>
                </a:solidFill>
                <a:latin typeface="system-ui"/>
              </a:rPr>
              <a:t>憑 著 應 許 </a:t>
            </a:r>
            <a:r>
              <a:rPr lang="ja-JP" altLang="en-US" sz="3800" b="1">
                <a:solidFill>
                  <a:srgbClr val="0432FF"/>
                </a:solidFill>
                <a:latin typeface="system-ui"/>
              </a:rPr>
              <a:t>作 兒 女 ， 如 同 以 撒 一 樣 。</a:t>
            </a:r>
            <a:endParaRPr lang="en-US" altLang="ja-JP" sz="3800" b="1" dirty="0">
              <a:solidFill>
                <a:srgbClr val="0432FF"/>
              </a:solidFill>
              <a:latin typeface="system-ui"/>
            </a:endParaRPr>
          </a:p>
          <a:p>
            <a:pPr marL="0" indent="0" algn="l">
              <a:buNone/>
            </a:pPr>
            <a:endParaRPr lang="en-US" altLang="ja-JP" sz="3200" b="1" dirty="0">
              <a:solidFill>
                <a:srgbClr val="0432FF"/>
              </a:solidFill>
              <a:latin typeface="system-u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78CF8-0368-FF89-4C60-185510985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7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D65E-F982-9F13-4008-070240E20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620" y="219919"/>
            <a:ext cx="11180180" cy="650155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加</a:t>
            </a:r>
            <a:r>
              <a:rPr lang="en-US" altLang="ja-JP" sz="12800" dirty="0"/>
              <a:t>3:19-24</a:t>
            </a:r>
            <a:endParaRPr lang="en-US" sz="128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這 樣 說 來 ， 律 法 是 為 甚 麼 有 的 呢 ？ 原 是 為 過 犯 添 上 的 ， 等 候 那 蒙 應 許 的 子 孫 來 到 ， 並 且 是 藉 天 使 經 中 保 之 手 設 立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但 中 保 本 不 是 為 一 面 作 的 ； 神 卻 是 一 位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這 樣 ， 律 法 是 與 神 的 應 許 反 對 麼 ？ 斷 乎 不 是 ！ 若 曾 傳 一 個 能 叫 人 得 生 的 律 法 ， 義 就 誠 然 本 乎 律 法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但 聖 經 把 眾 人 都 圈 在 罪 裡 ， 使 所 應 許 的 福 因 信 耶 穌 基 督 ， 歸 給 那 信 的 人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但 這 因 信 得 救 的 理 還 未 來 以 先 ， 我 們 被 看 守 在 律 法 之 下 ， 直 圈 到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那 將 來 的 真 道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 顯 明 出 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這 樣 ， 律 法 是 我 們 訓 蒙 的 師 傅 ， 引 我 們 到 基 督 那 裡 ， 使 我 們 因 信 稱 義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A8CBA3-924F-51D4-9B16-8A6C75B21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6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03B19-09CA-5FDC-379E-85DA0F773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511" y="309341"/>
            <a:ext cx="11049000" cy="631137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/>
              <a:t>加</a:t>
            </a:r>
            <a:r>
              <a:rPr lang="en-US" altLang="ja-JP" sz="3800" dirty="0"/>
              <a:t>3:25-27</a:t>
            </a:r>
            <a:endParaRPr lang="en-US" sz="38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但 這 因 信 得 救 的 理 既 然 來 到 ， 我 們 從 此 就 不 在 師 傅 的 手 下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所 以 ， 你 們 因 信 基 督 耶 穌 都 是 神 的 兒 子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你 們 受 洗 歸 入 基 督 的 都 是 披 戴 基 督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49288-3AC4-E8B0-44E3-C42EA69F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94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F337B-7E37-B733-221B-E6CBC808A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14" y="309341"/>
            <a:ext cx="11303643" cy="641213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/>
              <a:t>西</a:t>
            </a:r>
            <a:r>
              <a:rPr lang="en-US" altLang="ja-JP" sz="3800" dirty="0"/>
              <a:t>2:8-12</a:t>
            </a:r>
            <a:endParaRPr lang="ja-JP" altLang="en-US" sz="380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你 們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要 謹 慎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 ， 恐 怕 有 人 用 他 的 理 學 和 虛 空 的 妄 言 ， 不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照 著 基 督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， 乃 照 人 間 的 遺 傳 和 世 上 的 小 學 就 把 你 們 擄 去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C00000"/>
                </a:solidFill>
                <a:effectLst/>
                <a:latin typeface="system-ui"/>
              </a:rPr>
              <a:t>9 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因 為 神 本 性 一 切 的 豐 盛 都 有 形 有 體 的 居 住 在 基 督 裡 面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C00000"/>
                </a:solidFill>
                <a:effectLst/>
                <a:latin typeface="system-ui"/>
              </a:rPr>
              <a:t>10 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你 們 在 他 裡 面 也 得 了 豐 盛 。 他 是 各 樣 執 政 掌 權 者 的 元 首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你 們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在 他 裡 面 也 受 了 不 是 人 手 所 行 的 割 禮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， 乃 是 基 督 使 你 們 脫 去 肉 體 情 慾 的 割 禮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你 們 既 受 洗 與 他 一 同 埋 葬 ， 也 就 在 此 與 他 一 同 復 活 ， 都 因 信 那 叫 他 從 死 裡 復 活 神 的 功 用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95C34-2894-7D3F-C753-674E2FC4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29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65891-6E40-550A-88BF-FB3D4888A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37" y="309342"/>
            <a:ext cx="11546711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西</a:t>
            </a:r>
            <a:r>
              <a:rPr lang="en-US" altLang="ja-JP" sz="3200" dirty="0"/>
              <a:t>2:13-15</a:t>
            </a:r>
            <a:endParaRPr lang="ja-JP" altLang="en-US" sz="320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從 前 在 過 犯 和 未 受 割 禮 的 肉 體 中 死 了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赦 免 了 你 們 （ 或 作 ： 我 們 ） 一 切 過 犯 ， 便 叫 你 們 與 基 督 一 同 活 過 來 ；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又 塗 抹 了 在 律 例 上 所 寫 攻 擊 我 們 ， 有 礙 於 我 們 的 字 據 ， 把 他 撤 去 ， 釘 在 十 字 架 上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既 將 一 切 執 政 的 、 掌 權 的 擄 來 ， 明 顯 給 眾 人 看 ， 就 仗 著 十 字 架 誇 勝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EA6ED-7501-9654-4CD4-033513D7D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80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1D026-81E4-6A9A-7CC1-04FC3461F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70" y="136526"/>
            <a:ext cx="11910349" cy="563924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保羅傳的福音，整個精髓自始至終就是「耶穌基督並祂釘十字架」，所以，我們當「持定元首</a:t>
            </a:r>
            <a:r>
              <a:rPr lang="en-US" altLang="ja-JP" sz="3200" dirty="0"/>
              <a:t>...</a:t>
            </a:r>
            <a:r>
              <a:rPr lang="ja-JP" altLang="en-US" sz="3200"/>
              <a:t>」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西</a:t>
            </a:r>
            <a:r>
              <a:rPr lang="en-US" altLang="ja-JP" sz="3200" dirty="0"/>
              <a:t>2:19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不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持 定 元 首 。 全 身 既 然 靠 著 他 ， 筋 節 得 以 相 助 聯 絡 ， 就 因 神 大 得 長 進 。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當我們越活在神的面光之中，越看到自己的軟弱和敗壞，只有「轉眼看耶穌，祂為我們釘十字架、流出救贖我們的寶血」只要我們相信接受，神必工作，並要把祂愛的榮光，照耀在我們的生命中。</a:t>
            </a:r>
            <a:endParaRPr lang="en-US" altLang="ja-JP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BFEAC-9557-75FE-1D95-A830CE7B0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37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285D-C554-2CDF-6AD1-2083C35BD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436663"/>
            <a:ext cx="11407814" cy="5512724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最後，謹記</a:t>
            </a:r>
            <a:r>
              <a:rPr lang="en-US" altLang="ja-JP" sz="3200" dirty="0"/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雅</a:t>
            </a:r>
            <a:r>
              <a:rPr lang="en-US" altLang="ja-JP" sz="3200" dirty="0"/>
              <a:t>4:7-8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故 此 ， 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順 服 神 。 務 要 抵 擋 魔 鬼 ，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魔 鬼 就 必 離 開 你 們 逃 跑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們 親 近 神 ， 神 就 必 親 近 你 們 。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罪 的 人 哪 ， 要 潔 淨 你 們 的 手 ！ 心 懷 二 意 的 人 哪 ， 要 清 潔 你 們 的 心 ！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B21AC-2356-95A6-918B-D1AF19D7B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944C-C682-5148-9B95-1819B602F5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21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2027</Words>
  <Application>Microsoft Macintosh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system-ui</vt:lpstr>
      <vt:lpstr>Office Theme</vt:lpstr>
      <vt:lpstr>  這福音本是神的大能 要救一切相信的（二）  </vt:lpstr>
      <vt:lpstr>Recap from last week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這福音本是神的大能 要救一切相信的（二）  </dc:title>
  <dc:creator>Cheng, Shyueh-rwong C</dc:creator>
  <cp:lastModifiedBy>Cheng, Shyueh-rwong C</cp:lastModifiedBy>
  <cp:revision>1</cp:revision>
  <dcterms:created xsi:type="dcterms:W3CDTF">2025-08-31T12:20:02Z</dcterms:created>
  <dcterms:modified xsi:type="dcterms:W3CDTF">2025-08-31T13:29:58Z</dcterms:modified>
</cp:coreProperties>
</file>