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76" r:id="rId3"/>
    <p:sldId id="257" r:id="rId4"/>
    <p:sldId id="265" r:id="rId5"/>
    <p:sldId id="277" r:id="rId6"/>
    <p:sldId id="264" r:id="rId7"/>
    <p:sldId id="266" r:id="rId8"/>
    <p:sldId id="267" r:id="rId9"/>
    <p:sldId id="259" r:id="rId10"/>
    <p:sldId id="270" r:id="rId11"/>
    <p:sldId id="269" r:id="rId12"/>
    <p:sldId id="268" r:id="rId13"/>
    <p:sldId id="271" r:id="rId14"/>
    <p:sldId id="278" r:id="rId15"/>
    <p:sldId id="272" r:id="rId16"/>
    <p:sldId id="280" r:id="rId17"/>
    <p:sldId id="273" r:id="rId18"/>
    <p:sldId id="275" r:id="rId19"/>
    <p:sldId id="260" r:id="rId20"/>
    <p:sldId id="274" r:id="rId21"/>
    <p:sldId id="281" r:id="rId22"/>
    <p:sldId id="26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521B93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D5ACE-4C6C-A544-AFBF-623CDD135D77}" type="datetimeFigureOut">
              <a:rPr lang="en-US" smtClean="0"/>
              <a:t>9/7/25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7F24E-1136-664F-888C-AF2292B0A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6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C7F24E-1136-664F-888C-AF2292B0AB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37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018A4-4A89-B7BC-1873-65266D9C6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CF1B27-EC0A-F1DD-F435-40DB49F8B2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C05A1-42CB-A01C-3566-C2F851624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A6CB6-5538-FA4F-9AF4-5299074AF7A6}" type="datetime1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A0CD1-9022-F4C9-9FF1-B8B8A4EC0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5A6CD-6846-6F80-7909-AC1D8E265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50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DC8FD-73D9-8521-4B95-80B826989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9A209-99D5-361B-21F5-51298EDCA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5DC37-BFA2-861D-64B9-C53B72E52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702A-1306-D44F-8FE1-DD3B7F48DDF3}" type="datetime1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2217A-AAFC-31C6-C26B-1C8067C7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9974D-DAB0-9E87-721A-343FC05F7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34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51DC5-37F7-EF92-61DC-B794FBFBC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1ED98-B29D-D509-B312-5EAD34F00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A4DE3-E9BD-B4B5-C41E-DFF9D433E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255B-F3DC-9642-B244-ADC2658E05BC}" type="datetime1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FD615-2083-7AC3-BA80-380087EA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B4657-1E48-1D75-9416-C6EFEF1A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86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72F6F-462F-1EBF-346A-B626468FC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382F9-2673-70A7-0FBB-C9D1E8E30A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03F17-D34C-A2EC-15F5-CFDA4EFD8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43ABD-8A82-0916-1537-11BA841DD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77B7-2DEC-834B-B7D9-672808B88C2E}" type="datetime1">
              <a:rPr lang="en-US" smtClean="0"/>
              <a:t>9/7/25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1A718-13B2-26B6-8C90-FEC5DAF49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71D507-98CA-9927-9D4E-DAEF33C2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6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C3220-870C-919B-49DF-2C81965CD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3AFD6-F16A-159B-58C1-35420717B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D278F6-562F-26D3-AFD4-5C0AEEF6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409B4-3842-A92E-0240-108E68B51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0ED2C4-A5BF-BFD5-EEB7-021759778C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888D4B-3EB5-B1C2-B121-4E5B308C7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5B06-AEB9-BE49-9160-90AB90A02508}" type="datetime1">
              <a:rPr lang="en-US" smtClean="0"/>
              <a:t>9/7/25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CADB9A-53BB-F3A0-9976-CCC1D4F9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45EAF9-843C-1691-C088-1112E2565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06BEA-31ED-2462-1FDA-8C9305B35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C86883-8079-2609-0BAC-D4D150C41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CFDB2-D3B2-C146-82D3-6DA87F948830}" type="datetime1">
              <a:rPr lang="en-US" smtClean="0"/>
              <a:t>9/7/25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F2F569-3E67-49E4-6B37-2537DA267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11013E-7C8F-D022-E646-2B69B1313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5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D36389-8544-AFFF-96D3-94D645CE4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220FB-A6C4-AE47-9BCF-D554C0D71BD5}" type="datetime1">
              <a:rPr lang="en-US" smtClean="0"/>
              <a:t>9/7/25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C25F4-68E1-35D8-B945-BD9359B27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0F29A-1837-DDBE-F3AA-859156CDD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94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23D1-16B2-8BA5-A7AC-0902BB1A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16B85-A598-89DE-C295-BE12470A6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B513B-F9EF-3454-79AA-3F84E517A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A41D14-59DA-A9A7-1B7D-6C537658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163F4-81A7-4A41-B797-3062063984BB}" type="datetime1">
              <a:rPr lang="en-US" smtClean="0"/>
              <a:t>9/7/25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899CA-3C84-AC0F-25C4-49F3557D1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8D57E-483A-8079-9A24-8E796D43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7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42FFC-9242-5607-AF8C-40DB64793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C423E4-F76A-6B82-9F34-C51FF973C7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4A0E6-D090-3C6E-4088-D981B9239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BF9A05-A5E6-3B39-102B-4A3891597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E985-77CD-BD4F-A9D0-74AC85E6011F}" type="datetime1">
              <a:rPr lang="en-US" smtClean="0"/>
              <a:t>9/7/25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743C5-9485-3A78-03AF-ACD5C904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10466-2AED-B06E-3CB1-93ED0CA33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01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23B7E-C25E-BAE4-51E6-39A8EEE6D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01224-8378-690C-CE3C-2F9C62A6E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7D596-3E3E-590E-9DFC-5EB13491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12C0-FCCD-5F49-9312-3298A8A8586E}" type="datetime1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6CF7F-05A7-CC6E-D74D-4B2EE4085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772B5-A3DC-8A10-6DF7-91C6616B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04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AE2727-F3BC-0951-796D-2755156A2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913315-EA24-6954-B1B4-6EFD181E8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14B71-9072-DFF3-4FFE-CECC589E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D746-787A-E14C-BC7C-1A71DB186F1E}" type="datetime1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B8F86-7DBB-D27C-476B-D45669A17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BE438-B31E-B36F-BC90-829A3F6C9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44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E24E68-B194-B708-9F63-64480AFED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A1BF76-ECDA-D3DC-8010-95D5DD9B5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9FA2D-2FA8-A2BD-AA8C-FB76DF7F09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BFFE2-6479-9F46-9BF3-64BDB705AA5F}" type="datetime1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F7237-7A34-CFB6-EDD3-0C8AB4C5A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2D2E6-3885-1E82-F47B-EEAFFB03C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16CA5-FB63-0F48-9F91-473429A3C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9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%E4%BD%BF%20%E5%BE%92%20%E8%A1%8C%20%E5%82%B3%205&amp;version=CUV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1" name="Rectangle 105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F986F7-5AAD-B1D0-2B28-060D8254C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778" y="788672"/>
            <a:ext cx="4419839" cy="3566160"/>
          </a:xfrm>
        </p:spPr>
        <p:txBody>
          <a:bodyPr anchor="b">
            <a:normAutofit/>
          </a:bodyPr>
          <a:lstStyle/>
          <a:p>
            <a:br>
              <a:rPr lang="ja-JP" altLang="en-US" sz="5000"/>
            </a:br>
            <a:br>
              <a:rPr lang="ja-JP" altLang="en-US" sz="5000" b="1"/>
            </a:br>
            <a:r>
              <a:rPr lang="ja-JP" altLang="en-US" sz="5000" b="1"/>
              <a:t>尋求神的國和神的義</a:t>
            </a:r>
            <a:br>
              <a:rPr lang="en-US" altLang="ja-JP" sz="5000" dirty="0"/>
            </a:br>
            <a:endParaRPr lang="en-US" sz="5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1CE1B-6CEE-E25D-B762-FF84F8C76F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r>
              <a:rPr lang="ja-JP" altLang="en-US"/>
              <a:t>柯春佳牧師</a:t>
            </a:r>
            <a:endParaRPr lang="en-US" altLang="ja-JP" dirty="0"/>
          </a:p>
          <a:p>
            <a:r>
              <a:rPr lang="en-US" altLang="ja-JP" dirty="0"/>
              <a:t>2025</a:t>
            </a:r>
            <a:r>
              <a:rPr lang="ja-JP" altLang="en-US"/>
              <a:t>年</a:t>
            </a:r>
            <a:r>
              <a:rPr lang="en-US" altLang="ja-JP" dirty="0"/>
              <a:t>9</a:t>
            </a:r>
            <a:r>
              <a:rPr lang="ja-JP" altLang="en-US"/>
              <a:t>月</a:t>
            </a:r>
            <a:r>
              <a:rPr lang="en-US" altLang="ja-JP" dirty="0"/>
              <a:t>7</a:t>
            </a:r>
            <a:r>
              <a:rPr lang="ja-JP" altLang="en-US"/>
              <a:t>日</a:t>
            </a:r>
            <a:endParaRPr lang="en-US" dirty="0"/>
          </a:p>
        </p:txBody>
      </p:sp>
      <p:sp>
        <p:nvSpPr>
          <p:cNvPr id="105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36654118-00CE-B1B9-9B3E-0D21B59C7E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821" r="7977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96370-8339-15F4-A07F-7AB06852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356350"/>
            <a:ext cx="7620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AB16CA5-FB63-0F48-9F91-473429A3C954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04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9B681C28-F23D-8D01-DAF7-9259DBFC8D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5E200-C714-E644-2092-C6C47DCA8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093" y="300624"/>
            <a:ext cx="10827707" cy="6256751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altLang="zh-CN" sz="5800" b="1" dirty="0"/>
              <a:t>Outline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5800" b="1" dirty="0"/>
              <a:t>1) </a:t>
            </a:r>
            <a:r>
              <a:rPr lang="ja-JP" altLang="en-US" sz="5800" b="1">
                <a:solidFill>
                  <a:srgbClr val="C00000"/>
                </a:solidFill>
              </a:rPr>
              <a:t>尋求</a:t>
            </a:r>
            <a:r>
              <a:rPr lang="ja-JP" altLang="en-US" sz="5800" b="1"/>
              <a:t>神的國和神的義的重要性</a:t>
            </a:r>
            <a:endParaRPr lang="en-US" altLang="ja-JP" sz="5800" b="1" dirty="0"/>
          </a:p>
          <a:p>
            <a:pPr marL="971550" lvl="1" indent="-514350">
              <a:lnSpc>
                <a:spcPct val="120000"/>
              </a:lnSpc>
              <a:buAutoNum type="alphaUcParenR"/>
            </a:pPr>
            <a:r>
              <a:rPr lang="ja-JP" altLang="en-US" sz="5800" b="1"/>
              <a:t>你們若是不信，定然不得立穩</a:t>
            </a:r>
            <a:endParaRPr lang="en-US" altLang="ja-JP" sz="5800" b="1" dirty="0"/>
          </a:p>
          <a:p>
            <a:pPr marL="971550" lvl="1" indent="-514350">
              <a:lnSpc>
                <a:spcPct val="120000"/>
              </a:lnSpc>
              <a:buFont typeface="Arial" panose="020B0604020202020204" pitchFamily="34" charset="0"/>
              <a:buAutoNum type="alphaUcParenR"/>
            </a:pPr>
            <a:r>
              <a:rPr lang="ja-JP" altLang="en-US" sz="5800" b="1" i="0">
                <a:effectLst/>
                <a:latin typeface="system-ui"/>
              </a:rPr>
              <a:t>聖靈來了 ， 他要提醒並引導</a:t>
            </a:r>
            <a:endParaRPr lang="en-US" altLang="ja-JP" sz="5800" b="1" i="0" dirty="0"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ja-JP" sz="5800" b="1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5800" b="1" dirty="0"/>
              <a:t>2) </a:t>
            </a:r>
            <a:r>
              <a:rPr lang="ja-JP" altLang="en-US" sz="5800" b="1"/>
              <a:t>如何</a:t>
            </a:r>
            <a:r>
              <a:rPr lang="ja-JP" altLang="en-US" sz="5800" b="1">
                <a:solidFill>
                  <a:srgbClr val="C00000"/>
                </a:solidFill>
              </a:rPr>
              <a:t>求得</a:t>
            </a:r>
            <a:r>
              <a:rPr lang="ja-JP" altLang="en-US" sz="5800" b="1"/>
              <a:t>神的國和神的義</a:t>
            </a:r>
            <a:endParaRPr lang="en-US" altLang="ja-JP" sz="5800" b="1" dirty="0"/>
          </a:p>
          <a:p>
            <a:pPr marL="971550" lvl="1" indent="-514350">
              <a:lnSpc>
                <a:spcPct val="120000"/>
              </a:lnSpc>
              <a:buAutoNum type="alphaUcPeriod"/>
            </a:pPr>
            <a:r>
              <a:rPr lang="ja-JP" altLang="en-US" sz="5800" b="1"/>
              <a:t>耶穌與尼哥底母論重生與神的國</a:t>
            </a:r>
            <a:endParaRPr lang="en-US" altLang="ja-JP" sz="5800" b="1" dirty="0"/>
          </a:p>
          <a:p>
            <a:pPr marL="971550" lvl="1" indent="-514350">
              <a:lnSpc>
                <a:spcPct val="120000"/>
              </a:lnSpc>
              <a:buAutoNum type="alphaUcPeriod"/>
            </a:pPr>
            <a:r>
              <a:rPr lang="ja-JP" altLang="en-US" sz="5800" b="1"/>
              <a:t>神的國在人心裏</a:t>
            </a:r>
            <a:r>
              <a:rPr lang="en-US" altLang="ja-JP" sz="5800" b="1" dirty="0"/>
              <a:t> </a:t>
            </a:r>
          </a:p>
          <a:p>
            <a:pPr marL="971550" lvl="1" indent="-514350">
              <a:lnSpc>
                <a:spcPct val="120000"/>
              </a:lnSpc>
              <a:buAutoNum type="alphaUcPeriod"/>
            </a:pPr>
            <a:r>
              <a:rPr lang="ja-JP" altLang="en-US" sz="5800" b="1"/>
              <a:t>神的義在福音上顯明出來</a:t>
            </a:r>
            <a:endParaRPr lang="en-US" altLang="ja-JP" sz="5800" b="1" dirty="0"/>
          </a:p>
          <a:p>
            <a:pPr marL="971550" lvl="1" indent="-514350">
              <a:lnSpc>
                <a:spcPct val="120000"/>
              </a:lnSpc>
              <a:buAutoNum type="alphaUcPeriod"/>
            </a:pPr>
            <a:r>
              <a:rPr lang="ja-JP" altLang="en-US" sz="5800" b="1"/>
              <a:t>信靠順服神就是在跟祂合作，好成全祂生命的工，</a:t>
            </a:r>
            <a:endParaRPr lang="en-US" altLang="ja-JP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EC96B-50B2-CB6A-75E4-DB2DC1CB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76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5AA08D8C-3F65-D335-54D6-383E229B13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45190" y="3686"/>
            <a:ext cx="12282380" cy="6854314"/>
          </a:xfrm>
          <a:prstGeom prst="rect">
            <a:avLst/>
          </a:prstGeom>
        </p:spPr>
      </p:pic>
      <p:pic>
        <p:nvPicPr>
          <p:cNvPr id="8" name="Picture 7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2F343546-691E-2F55-15A3-1B0FAFE043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0"/>
          </a:blip>
          <a:stretch>
            <a:fillRect/>
          </a:stretch>
        </p:blipFill>
        <p:spPr>
          <a:xfrm>
            <a:off x="363637" y="860780"/>
            <a:ext cx="12282380" cy="6854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ACF298-C7A0-15AA-84BE-BA5425B5F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37" y="10985"/>
            <a:ext cx="10515600" cy="1325563"/>
          </a:xfrm>
        </p:spPr>
        <p:txBody>
          <a:bodyPr/>
          <a:lstStyle/>
          <a:p>
            <a:r>
              <a:rPr lang="zh-CN" altLang="en-US" b="1" dirty="0"/>
              <a:t>ㄧ</a:t>
            </a:r>
            <a:r>
              <a:rPr lang="en-US" altLang="zh-CN" b="1" dirty="0"/>
              <a:t>) </a:t>
            </a:r>
            <a:r>
              <a:rPr lang="ja-JP" altLang="en-US" sz="4400" b="1"/>
              <a:t>尋求神的國和神的義的重要性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0ABE3-C020-8D32-9FD3-856569927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37" y="1267213"/>
            <a:ext cx="11662459" cy="540045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ja-JP" sz="12800" b="1" dirty="0"/>
              <a:t>A) </a:t>
            </a:r>
            <a:r>
              <a:rPr lang="ja-JP" altLang="en-US" sz="12800" b="1"/>
              <a:t>你們若是不信，定然不得立穩</a:t>
            </a:r>
            <a:endParaRPr lang="en-US" altLang="ja-JP" sz="12800" dirty="0"/>
          </a:p>
          <a:p>
            <a:pPr marL="0" indent="0">
              <a:buNone/>
            </a:pPr>
            <a:endParaRPr lang="en-US" altLang="ja-JP" sz="12800" dirty="0"/>
          </a:p>
          <a:p>
            <a:pPr marL="0" indent="0">
              <a:buNone/>
            </a:pPr>
            <a:r>
              <a:rPr lang="ja-JP" altLang="en-US" sz="12800"/>
              <a:t>賽</a:t>
            </a:r>
            <a:r>
              <a:rPr lang="en-US" altLang="ja-JP" sz="12800" dirty="0"/>
              <a:t>7:1-3</a:t>
            </a:r>
            <a:endParaRPr lang="en-US" altLang="ja-JP" sz="12800" b="1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12800" b="1" baseline="30000" dirty="0">
              <a:solidFill>
                <a:srgbClr val="0432FF"/>
              </a:solidFill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烏 西 雅 的 孫 子 、 約 坦 的 兒 子 、 猶 大 王 亞 哈 斯 在 位 的 時 候 ， 亞 蘭 王 利 汛 和 利 瑪 利 的 兒 子 、 以 色 列 王 比 加 上 來 攻 打 耶 路 撒 冷 ， 卻 不 能 攻 取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有 人 告 訴 大 衛 家 說 ： 亞 蘭 與 以 法 蓮 已 經 同 盟 。 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王 的 心 和 百 姓 的 心 就 都 跳 動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 ， 好 像 林 中 的 樹 被 風 吹 動 一 樣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耶 和 華 對 以 賽 亞 說 ： 你 和 你 的 兒 子 施 亞 雅 述 出 去 ， 到 上 池 的 水 溝 頭 ， 在 漂 布 地 的 大 路 上 ， 去 迎 接 亞 哈 斯 ，</a:t>
            </a:r>
          </a:p>
          <a:p>
            <a:pPr marL="0" indent="0">
              <a:buNone/>
            </a:pP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70D98D-BED5-18E7-D79A-2C622B3E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40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96316973-E923-3695-F894-C602DCF9A4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BCCEC-6356-20FC-C084-F1B6AFB2D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041" y="915705"/>
            <a:ext cx="11457972" cy="5805769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dirty="0"/>
              <a:t>A) </a:t>
            </a:r>
            <a:r>
              <a:rPr lang="ja-JP" altLang="en-US" sz="12800" b="1"/>
              <a:t>你們若是不信，定然不得立穩</a:t>
            </a:r>
            <a:r>
              <a:rPr lang="en-US" altLang="ja-JP" sz="12800" b="1" dirty="0"/>
              <a:t> (continued) </a:t>
            </a:r>
            <a:endParaRPr lang="en-US" altLang="ja-JP" sz="1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/>
              <a:t>賽</a:t>
            </a:r>
            <a:r>
              <a:rPr lang="en-US" altLang="ja-JP" sz="12800" dirty="0"/>
              <a:t>7:4-7 </a:t>
            </a:r>
            <a:endParaRPr lang="en-US" altLang="ja-JP" sz="128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對 他 說 ： 你 要 謹 慎 安 靜 ， 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不 要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 因 亞 蘭 王 利 汛 和 利 瑪 利 的 兒 子 這 兩 個 冒 煙 的 火 把 頭 所 發 的 烈 怒 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害 怕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 ， 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也 不 要 心 裡 膽 怯 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因 為 亞 蘭 和 以 法 蓮 ， 並 利 瑪 利 的 兒 子 ， 設 惡 謀 害 你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說 ： 我 們 可 以 上 去 攻 擊 猶 大 ， 擾 亂 他 ， 攻 破 他 ， 在 其 中 立 他 比 勒 的 兒 子 為 王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所 以 主 耶 和 華 如 此 說 ： 這 所 謀 的 必 立 不 住 ， 也 不 得 成 就 。</a:t>
            </a:r>
            <a:endParaRPr lang="en-US" altLang="ja-JP" sz="12800" baseline="30000" dirty="0">
              <a:solidFill>
                <a:srgbClr val="0432FF"/>
              </a:solidFill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  <a:latin typeface="system-ui"/>
              </a:rPr>
              <a:t>9</a:t>
            </a:r>
            <a:r>
              <a:rPr lang="en-US" altLang="ja-JP" sz="12800" b="1" dirty="0">
                <a:solidFill>
                  <a:srgbClr val="0432FF"/>
                </a:solidFill>
                <a:latin typeface="system-ui"/>
              </a:rPr>
              <a:t> … </a:t>
            </a:r>
            <a:r>
              <a:rPr lang="ja-JP" altLang="en-US" sz="12800" b="1">
                <a:solidFill>
                  <a:srgbClr val="C00000"/>
                </a:solidFill>
                <a:latin typeface="system-ui"/>
              </a:rPr>
              <a:t>你們若是不信，定然不得立穩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12800" b="1" dirty="0">
              <a:solidFill>
                <a:srgbClr val="C00000"/>
              </a:solidFill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6700" i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r>
              <a:rPr lang="ja-JP" altLang="en-US" sz="9600"/>
              <a:t> </a:t>
            </a:r>
            <a:endParaRPr lang="en-US" altLang="ja-JP" sz="9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D92344-0B2B-7212-2C97-6E077A76D229}"/>
              </a:ext>
            </a:extLst>
          </p:cNvPr>
          <p:cNvSpPr txBox="1"/>
          <p:nvPr/>
        </p:nvSpPr>
        <p:spPr>
          <a:xfrm>
            <a:off x="6276372" y="31170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</a:t>
            </a:r>
            <a:r>
              <a:rPr lang="en-US" altLang="zh-CN" dirty="0"/>
              <a:t>) </a:t>
            </a:r>
            <a:r>
              <a:rPr lang="ja-JP" altLang="en-US" sz="1800"/>
              <a:t>尋求神的國和神的義的重要性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D0F49-B1F6-5EC6-4431-0E428D1C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63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3B42B69A-26E2-E7DA-0C36-107A0EBFC7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8F2A9-F4FF-C88D-0496-A4F6869B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21F102-FFB2-C4A9-5854-1831B9C664D6}"/>
              </a:ext>
            </a:extLst>
          </p:cNvPr>
          <p:cNvSpPr txBox="1"/>
          <p:nvPr/>
        </p:nvSpPr>
        <p:spPr>
          <a:xfrm>
            <a:off x="388306" y="681037"/>
            <a:ext cx="11348581" cy="3603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B)</a:t>
            </a:r>
            <a:r>
              <a:rPr lang="ja-JP" altLang="en-US" sz="3200" b="1" i="0">
                <a:effectLst/>
                <a:latin typeface="system-ui"/>
              </a:rPr>
              <a:t>聖靈來了 ， 他要提醒並引導</a:t>
            </a:r>
            <a:endParaRPr lang="en-US" altLang="ja-JP" sz="3200" b="1" i="0" dirty="0"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16:13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只 等 真 理 的 聖 靈 來 了 ， 他 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引 導 你 們 明 白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原 文 作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進 入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）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一 切 的 真 理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因 為 他 不 是 憑 自 己 說 的 ， 乃 是 把 他 所 聽 見 的 都 說 出 來 ， 並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把 將 來 的 事 告 訴 你 們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  <a:endParaRPr lang="en-US" altLang="ja-JP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A0BAAD-0504-6D32-719F-BFF24D112388}"/>
              </a:ext>
            </a:extLst>
          </p:cNvPr>
          <p:cNvSpPr txBox="1"/>
          <p:nvPr/>
        </p:nvSpPr>
        <p:spPr>
          <a:xfrm>
            <a:off x="6276372" y="31170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</a:t>
            </a:r>
            <a:r>
              <a:rPr lang="en-US" altLang="zh-CN" dirty="0"/>
              <a:t>) </a:t>
            </a:r>
            <a:r>
              <a:rPr lang="ja-JP" altLang="en-US" sz="1800"/>
              <a:t>尋求神的國和神的義的重要性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588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60AF101B-843B-38BA-815A-0E56F54D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4519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F094-D8FE-49AE-EC2C-AAFFB23D1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319" y="717169"/>
            <a:ext cx="11511361" cy="654260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8:1-8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對 我 說 ： 你 取 一 個 大 牌 ， 拿 人 所 用 的 筆 （ 或 譯 ： 人 常 用 的 字 ） ， 寫 上 瑪 黑 珥 沙 拉 勒 哈 施 罷 斯 （ 就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擄 掠 速 臨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搶 奪 快 到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的 意 思 ）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要 用 誠 實 的 見 證 人 ， 祭 司 烏 利 亞 和 耶 比 利 家 的 兒 子 撒 迦 利 亞 記 錄 這 事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─ 以 賽 亞 與 妻 子 （ 原 文 是 女 先 知 ） 同 室 ； 他 懷 孕 生 子 ， 耶 和 華 就 對 我 說 ： 給 他 起 名 叫 瑪 黑 珥 沙 拉 勒 哈 施 罷 斯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200" b="1" i="0">
              <a:solidFill>
                <a:srgbClr val="0432FF"/>
              </a:solidFill>
              <a:effectLst/>
              <a:latin typeface="system-u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70728-DD72-0040-C45F-856BC9E42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0C5447-6F50-B22E-C95C-DA1632A20FAC}"/>
              </a:ext>
            </a:extLst>
          </p:cNvPr>
          <p:cNvSpPr txBox="1"/>
          <p:nvPr/>
        </p:nvSpPr>
        <p:spPr>
          <a:xfrm>
            <a:off x="6276372" y="31170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</a:t>
            </a:r>
            <a:r>
              <a:rPr lang="en-US" altLang="zh-CN" dirty="0"/>
              <a:t>) </a:t>
            </a:r>
            <a:r>
              <a:rPr lang="ja-JP" altLang="en-US" sz="1800"/>
              <a:t>尋求神的國和神的義的重要性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131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A9767E84-9EF0-D5CF-3772-BC88A8CDF9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371066" y="65055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955AD-70F1-6F4B-9E23-140D1F21C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686" y="322970"/>
            <a:ext cx="12089756" cy="730358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8:3-8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在 這 小 孩 子 不 曉 得 叫 父 叫 母 之 先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大 馬 色 的 財 寶 和 撒 瑪 利 亞 的 擄 物 必 在 亞 述 王 面 前 搬 了 去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耶 和 華 又 曉 諭 我 說 ：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這 百 姓 既 厭 棄 西 羅 亞 緩 流 的 水 ， 喜 悅 利 汛 和 利 瑪 利 的 兒 子 ；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因 此 ， 主 必 使 大 河 翻 騰 的 水 猛 然 沖 來 ， 就 是 亞 述 王 和 他 所 有 的 威 勢 ， 必 漫 過 一 切 的 水 道 ， 漲 過 兩 岸 ；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必 沖 入 猶 大 ， 漲 溢 氾 濫 ， 直 到 頸 項 。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以 馬 內 利 啊 ， 他 展 開 翅 膀 ， 遍 滿 你 的 地 。</a:t>
            </a:r>
            <a:endParaRPr lang="en-US" altLang="ja-JP" sz="3200" b="1" i="0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120000"/>
              </a:lnSpc>
              <a:buNone/>
            </a:pPr>
            <a:endParaRPr lang="ja-JP" altLang="en-US" sz="3200" b="1" i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A1BC6-21B9-8184-4C08-1E47EA884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0CA27A-080A-664A-1564-68F970D54866}"/>
              </a:ext>
            </a:extLst>
          </p:cNvPr>
          <p:cNvSpPr txBox="1"/>
          <p:nvPr/>
        </p:nvSpPr>
        <p:spPr>
          <a:xfrm>
            <a:off x="6276372" y="31170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</a:t>
            </a:r>
            <a:r>
              <a:rPr lang="en-US" altLang="zh-CN" dirty="0"/>
              <a:t>) </a:t>
            </a:r>
            <a:r>
              <a:rPr lang="ja-JP" altLang="en-US" sz="1800"/>
              <a:t>尋求神的國和神的義的重要性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61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0DFAD6E5-23F3-69D8-22FC-26B1D9B777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3F070-4B4D-CFBC-0180-4CEB7F235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074511"/>
            <a:ext cx="105156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>
                <a:latin typeface="Arial" panose="020B0604020202020204" pitchFamily="34" charset="0"/>
                <a:cs typeface="Arial" panose="020B0604020202020204" pitchFamily="34" charset="0"/>
              </a:rPr>
              <a:t>借用賽</a:t>
            </a:r>
            <a:r>
              <a:rPr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8:8</a:t>
            </a:r>
            <a:r>
              <a:rPr lang="ja-JP" altLang="en-US" sz="3200">
                <a:latin typeface="Arial" panose="020B0604020202020204" pitchFamily="34" charset="0"/>
                <a:cs typeface="Arial" panose="020B0604020202020204" pitchFamily="34" charset="0"/>
              </a:rPr>
              <a:t>下半節的話，我向 神求：「</a:t>
            </a:r>
            <a:r>
              <a:rPr lang="ja-JP" altLang="en-US" sz="3200" b="1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以馬內利啊，願祢展開翅膀，遍滿「祢的地」</a:t>
            </a:r>
            <a:r>
              <a:rPr lang="ja-JP" altLang="en-US" sz="3200">
                <a:latin typeface="Arial" panose="020B0604020202020204" pitchFamily="34" charset="0"/>
                <a:cs typeface="Arial" panose="020B0604020202020204" pitchFamily="34" charset="0"/>
              </a:rPr>
              <a:t>（意思是：</a:t>
            </a:r>
            <a:r>
              <a:rPr lang="ja-JP" altLang="en-US" sz="3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我的身心靈</a:t>
            </a:r>
            <a:r>
              <a:rPr lang="ja-JP" altLang="en-US" sz="320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lang="en-US" altLang="ja-JP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>
                <a:latin typeface="Arial" panose="020B0604020202020204" pitchFamily="34" charset="0"/>
                <a:cs typeface="Arial" panose="020B0604020202020204" pitchFamily="34" charset="0"/>
              </a:rPr>
              <a:t>那麼，如何讓以馬內利遍滿、蔭庇我的全人呢？</a:t>
            </a:r>
            <a:endParaRPr lang="en-US" altLang="ja-JP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>
                <a:latin typeface="Arial" panose="020B0604020202020204" pitchFamily="34" charset="0"/>
                <a:cs typeface="Arial" panose="020B0604020202020204" pitchFamily="34" charset="0"/>
              </a:rPr>
              <a:t>賽</a:t>
            </a:r>
            <a:r>
              <a:rPr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8:20</a:t>
            </a:r>
            <a:endParaRPr lang="ja-JP" altLang="en-US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人 當 以 訓 誨 和 法 度 為 標 準 ； 他 們 所 說 的 ， 若 不 與 此 相 符 ， 必 不 得 見 晨 光 。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71004-AFD3-62B5-ABEC-C80DC23FC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1DB406-919C-51DB-A9E1-25E41063A62E}"/>
              </a:ext>
            </a:extLst>
          </p:cNvPr>
          <p:cNvSpPr txBox="1"/>
          <p:nvPr/>
        </p:nvSpPr>
        <p:spPr>
          <a:xfrm>
            <a:off x="6276372" y="31170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</a:t>
            </a:r>
            <a:r>
              <a:rPr lang="en-US" altLang="zh-CN" dirty="0"/>
              <a:t>) </a:t>
            </a:r>
            <a:r>
              <a:rPr lang="ja-JP" altLang="en-US" sz="1800"/>
              <a:t>尋求神的國和神的義的重要性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815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E5C76966-B569-2F27-0DF6-FF761FD38C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3686"/>
            <a:ext cx="12282380" cy="6854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C10C09-2D36-8AB0-A71C-3A18AC57C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1189"/>
            <a:ext cx="10515600" cy="1325563"/>
          </a:xfrm>
        </p:spPr>
        <p:txBody>
          <a:bodyPr/>
          <a:lstStyle/>
          <a:p>
            <a:r>
              <a:rPr lang="ja-JP" altLang="en-US"/>
              <a:t>二）如何</a:t>
            </a:r>
            <a:r>
              <a:rPr lang="ja-JP" altLang="en-US">
                <a:solidFill>
                  <a:srgbClr val="C00000"/>
                </a:solidFill>
              </a:rPr>
              <a:t>求得</a:t>
            </a:r>
            <a:r>
              <a:rPr lang="ja-JP" altLang="en-US"/>
              <a:t>神的國和神的義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95D7C-2AEC-A741-8AEC-859AA7E2D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5" y="838200"/>
            <a:ext cx="11876314" cy="685431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A. </a:t>
            </a:r>
            <a:r>
              <a:rPr lang="ja-JP" altLang="en-US" sz="3200"/>
              <a:t>耶穌與尼哥底母論重生與神的國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3:1-15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一 個 法 利 賽 人 ， 名 叫 尼 哥 底 母 ， 是 猶 太 人 的 官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人 夜 裡 來 見 耶 穌 ， 說 「 拉 比 ， 我 們 知 道 你 是 由 神 那 來 作 師 傅 的 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為 你 所 行 的 神 蹟 ， 若 沒 有 神 同 在 ， 無 人 能 行 。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」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穌 回 答 說 ： 「 我 實 實 在 在 地 告 訴 你 ， 人 若 不 重 生 ， 就 不 能 見 神 的 國 。 」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尼 哥 底 母 說 ： 「 人 已 經 老 了 ， 如 何 能 重 生 呢 ？ 豈 能 再 進 母 腹 生 出 來 嗎 ？ 」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239B72-571F-1EA1-C775-FC2BA3E7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03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2E009A77-4A34-F9B8-DE1F-F4BCBD3098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7414E-1CE8-B060-0306-284504B08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08" y="620094"/>
            <a:ext cx="11277600" cy="5987144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400"/>
              <a:t>約</a:t>
            </a:r>
            <a:r>
              <a:rPr lang="en-US" altLang="ja-JP" sz="5400" dirty="0"/>
              <a:t>3:1-15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耶 穌 說 ： 「 </a:t>
            </a:r>
            <a:r>
              <a:rPr lang="ja-JP" altLang="en-US" sz="5100" b="1" i="0">
                <a:solidFill>
                  <a:srgbClr val="C00000"/>
                </a:solidFill>
                <a:effectLst/>
                <a:latin typeface="system-ui"/>
              </a:rPr>
              <a:t>我 實 實 在 在 的 告 訴 你 ， 人 若 不 是 從 水 和 聖 靈 生 的 ， 就 不 能 進 神 的 國 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從 肉 身 生 的 就 是 肉 身 ； 從 靈 生 的 就 是 靈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我 說 ： </a:t>
            </a:r>
            <a:r>
              <a:rPr lang="en-US" altLang="ja-JP" sz="5100" b="1" i="0" dirty="0">
                <a:solidFill>
                  <a:srgbClr val="0432FF"/>
                </a:solidFill>
                <a:effectLst/>
                <a:latin typeface="system-ui"/>
              </a:rPr>
              <a:t>『 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你 們 必 須 重 生 </a:t>
            </a:r>
            <a:r>
              <a:rPr lang="en-US" altLang="ja-JP" sz="5100" b="1" i="0" dirty="0">
                <a:solidFill>
                  <a:srgbClr val="0432FF"/>
                </a:solidFill>
                <a:effectLst/>
                <a:latin typeface="system-ui"/>
              </a:rPr>
              <a:t>』 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， 你 不 要 以 為 希 奇 。</a:t>
            </a:r>
            <a:endParaRPr lang="en-US" altLang="ja-JP" sz="51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風 隨 著 意 思 吹 ， 你 聽 見 風 的 響 聲 ， 卻 不 曉 得 從 那 裡 來 ， 往 那 裡 去 ； 凡 從 聖 靈 生 的 ， 也 是 如 此 。 」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尼 哥 底 母 問 他 說 ： 「 怎 能 有 這 事 呢 ？ 」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耶 穌 回 答 說 ： 「 你 是 以 色 列 人 的 先 生 ， 還 不 明 白 這 事 嗎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b="1" i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A2F08-8502-B675-1337-09E1B609F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6E5443-B114-5310-0610-4C3BD3EE2722}"/>
              </a:ext>
            </a:extLst>
          </p:cNvPr>
          <p:cNvSpPr txBox="1"/>
          <p:nvPr/>
        </p:nvSpPr>
        <p:spPr>
          <a:xfrm>
            <a:off x="7837714" y="2511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231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466CCB4A-741C-AF9D-A691-C323CEE6D5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315A5-FDFF-17E2-0FB4-7C5A38373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900792"/>
            <a:ext cx="11038114" cy="533672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3:1-15 (continued) 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實 實 在 在 的 告 訴 你 ， 我 們 所 說 的 是 我 們 知 道 的 ； 我 們 所 見 證 的 是 我 們 見 過 的 ； 你 們 卻 不 領 受 我 們 的 見 證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對 你 們 說 地 上 的 事 ， 你 們 尚 且 不 信 ， 若 說 天 上 的 事 ， 如 何 能 信 呢 ？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除 了 從 天 降 下 、 仍 舊 在 天 的 人 子 ， 沒 有 人 升 過 天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摩 西 在 曠 野 怎 樣 舉 蛇 ， 人 子 也 必 照 樣 被 舉 起 來 ，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叫 一 切 信 他 的 都 得 永 生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或 作 ： 叫 一 切 信 的 人 在 他 裡 面 得 永 生 ）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FDF229-9ADF-C181-637E-E046D4E7E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BA80D-ED82-5E8D-AF39-1D8217CFFC31}"/>
              </a:ext>
            </a:extLst>
          </p:cNvPr>
          <p:cNvSpPr txBox="1"/>
          <p:nvPr/>
        </p:nvSpPr>
        <p:spPr>
          <a:xfrm>
            <a:off x="7837714" y="2511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21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C5F8E379-39E5-C147-FBD4-F02D380BE6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BE23B-AF4F-0498-D5AD-08C60EF76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601435"/>
            <a:ext cx="11092543" cy="59374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B. </a:t>
            </a:r>
            <a:r>
              <a:rPr lang="ja-JP" altLang="en-US" sz="3200"/>
              <a:t>神的國在人心裏</a:t>
            </a:r>
          </a:p>
          <a:p>
            <a:pPr marL="0" indent="0">
              <a:buNone/>
            </a:pPr>
            <a:r>
              <a:rPr lang="ja-JP" altLang="en-US" sz="3200"/>
              <a:t>路</a:t>
            </a:r>
            <a:r>
              <a:rPr lang="en-US" altLang="ja-JP" sz="3200" dirty="0"/>
              <a:t>17:20-21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法 利 賽 人 問 ： 神 的 國 幾 時 來 到 ？ 耶 穌 回 答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神 的 國 來 到 不 是 眼 所 能 見 的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人 也 不 得 說 ： 看 哪 ， 在 這 裡 ！ 看 哪 ， 在 那 裡 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為 神 的 國 就 在 你 們 心 裡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心 裡 ： 或 作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中 間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）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可</a:t>
            </a:r>
            <a:r>
              <a:rPr lang="en-US" altLang="ja-JP" sz="3200" dirty="0"/>
              <a:t>1:14-15</a:t>
            </a:r>
          </a:p>
          <a:p>
            <a:pPr marL="0" indent="0" algn="l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14</a:t>
            </a:r>
            <a:r>
              <a:rPr lang="en-US" altLang="ja-JP" sz="32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200" b="1">
                <a:solidFill>
                  <a:srgbClr val="0432FF"/>
                </a:solidFill>
                <a:latin typeface="system-ui"/>
              </a:rPr>
              <a:t>約 翰 下 監 以 後 ， 耶 穌 來 到 加 利 利 ， 宣 傳 神 的 福 音 ，</a:t>
            </a:r>
          </a:p>
          <a:p>
            <a:pPr marL="0" indent="0" algn="l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15 </a:t>
            </a:r>
            <a:r>
              <a:rPr lang="ja-JP" altLang="en-US" sz="3200" b="1">
                <a:solidFill>
                  <a:srgbClr val="0432FF"/>
                </a:solidFill>
                <a:latin typeface="system-ui"/>
              </a:rPr>
              <a:t>說 ： </a:t>
            </a:r>
            <a:r>
              <a:rPr lang="ja-JP" altLang="en-US" sz="3200" b="1">
                <a:solidFill>
                  <a:srgbClr val="C00000"/>
                </a:solidFill>
                <a:latin typeface="system-ui"/>
              </a:rPr>
              <a:t>日 期 滿 了 ， 神 的 國 近 了 。 你 們 當 悔 改 ， 信 福 音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200" b="1" i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b="1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2C37E-8C01-1A79-5FCE-6F5CC1217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12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BDC8B2-584C-6BEA-44EB-A06F3E815D59}"/>
              </a:ext>
            </a:extLst>
          </p:cNvPr>
          <p:cNvSpPr txBox="1"/>
          <p:nvPr/>
        </p:nvSpPr>
        <p:spPr>
          <a:xfrm>
            <a:off x="7837714" y="2511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194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24D30419-7880-D59F-C912-22E2C37B46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14573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E0631-2C07-75DB-5709-E61268D11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66" y="620487"/>
            <a:ext cx="11821887" cy="5246914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8000"/>
              <a:t>約</a:t>
            </a:r>
            <a:r>
              <a:rPr lang="en-US" altLang="ja-JP" sz="8000" dirty="0"/>
              <a:t>1:29-36 </a:t>
            </a:r>
            <a:r>
              <a:rPr lang="ja-JP" altLang="en-US" sz="8000"/>
              <a:t>聽取見證</a:t>
            </a:r>
            <a:endParaRPr lang="en-US" altLang="ja-JP" sz="8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80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i="0" baseline="30000" dirty="0">
                <a:solidFill>
                  <a:srgbClr val="0432FF"/>
                </a:solidFill>
                <a:effectLst/>
                <a:latin typeface="system-ui"/>
              </a:rPr>
              <a:t>29 </a:t>
            </a:r>
            <a:r>
              <a:rPr lang="ja-JP" altLang="en-US" sz="8000" b="1" i="0">
                <a:solidFill>
                  <a:srgbClr val="0432FF"/>
                </a:solidFill>
                <a:effectLst/>
                <a:latin typeface="system-ui"/>
              </a:rPr>
              <a:t>次 日 ， 約 翰 看 見 耶 穌 來 到 他 那 裡 ， 就 說 ： </a:t>
            </a:r>
            <a:r>
              <a:rPr lang="ja-JP" altLang="en-US" sz="8000" b="1" i="0">
                <a:solidFill>
                  <a:srgbClr val="C00000"/>
                </a:solidFill>
                <a:effectLst/>
                <a:latin typeface="system-ui"/>
              </a:rPr>
              <a:t>「 看 哪 ， 神 的 羔 羊 ， 除 去 （ 或 譯 ： 背 負 ） 世 人 罪 孽 的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i="0" baseline="30000" dirty="0">
                <a:solidFill>
                  <a:srgbClr val="0432FF"/>
                </a:solidFill>
                <a:effectLst/>
                <a:latin typeface="system-ui"/>
              </a:rPr>
              <a:t>30 </a:t>
            </a:r>
            <a:r>
              <a:rPr lang="ja-JP" altLang="en-US" sz="8000" b="1" i="0">
                <a:solidFill>
                  <a:srgbClr val="0432FF"/>
                </a:solidFill>
                <a:effectLst/>
                <a:latin typeface="system-ui"/>
              </a:rPr>
              <a:t>這 就 是 我 曾 說 ： </a:t>
            </a:r>
            <a:r>
              <a:rPr lang="en-US" altLang="ja-JP" sz="8000" b="1" i="0" dirty="0">
                <a:solidFill>
                  <a:srgbClr val="0432FF"/>
                </a:solidFill>
                <a:effectLst/>
                <a:latin typeface="system-ui"/>
              </a:rPr>
              <a:t>『 </a:t>
            </a:r>
            <a:r>
              <a:rPr lang="ja-JP" altLang="en-US" sz="8000" b="1" i="0">
                <a:solidFill>
                  <a:srgbClr val="0432FF"/>
                </a:solidFill>
                <a:effectLst/>
                <a:latin typeface="system-ui"/>
              </a:rPr>
              <a:t>有 一 位 在 我 以 後 來 、 反 成 了 在 我 以 前 的 ， 因 他 本 來 在 我 以 前 。 </a:t>
            </a:r>
            <a:r>
              <a:rPr lang="en-US" altLang="ja-JP" sz="8000" b="1" i="0" dirty="0">
                <a:solidFill>
                  <a:srgbClr val="0432FF"/>
                </a:solidFill>
                <a:effectLst/>
                <a:latin typeface="system-ui"/>
              </a:rPr>
              <a:t>』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i="0" baseline="30000" dirty="0">
                <a:solidFill>
                  <a:srgbClr val="0432FF"/>
                </a:solidFill>
                <a:effectLst/>
                <a:latin typeface="system-ui"/>
              </a:rPr>
              <a:t>31 </a:t>
            </a:r>
            <a:r>
              <a:rPr lang="ja-JP" altLang="en-US" sz="8000" b="1" i="0">
                <a:solidFill>
                  <a:srgbClr val="0432FF"/>
                </a:solidFill>
                <a:effectLst/>
                <a:latin typeface="system-ui"/>
              </a:rPr>
              <a:t>我 先 前 不 認 識 他 ， 如 今 我 來 用 水 施 洗 ， 為 要 叫 他 顯 明 給 以 色 列 人 。 」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i="0" baseline="30000" dirty="0">
                <a:solidFill>
                  <a:srgbClr val="0432FF"/>
                </a:solidFill>
                <a:effectLst/>
                <a:latin typeface="system-ui"/>
              </a:rPr>
              <a:t>32 </a:t>
            </a:r>
            <a:r>
              <a:rPr lang="ja-JP" altLang="en-US" sz="8000" b="1" i="0">
                <a:solidFill>
                  <a:srgbClr val="0432FF"/>
                </a:solidFill>
                <a:effectLst/>
                <a:latin typeface="system-ui"/>
              </a:rPr>
              <a:t>約 翰 又 作 見 證 說 ： 「 我 曾 看 見 聖 靈 ， 彷 彿 鴿 子 從 天 降 下 ， 住 在 他 的 身 上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67805-EDE2-9F68-86EE-9A9ACAF41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E12783-A9D4-F946-9290-C33BBE90BA7B}"/>
              </a:ext>
            </a:extLst>
          </p:cNvPr>
          <p:cNvSpPr txBox="1"/>
          <p:nvPr/>
        </p:nvSpPr>
        <p:spPr>
          <a:xfrm>
            <a:off x="7837714" y="2511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168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9AF17E26-4DB8-E828-724C-4D6535D688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0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ADACF-C1AC-C3DE-666E-2D4C12518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35" y="871642"/>
            <a:ext cx="11116850" cy="4705356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800"/>
              <a:t>約</a:t>
            </a:r>
            <a:r>
              <a:rPr lang="en-US" altLang="ja-JP" sz="3800" dirty="0"/>
              <a:t>1:29-36 </a:t>
            </a:r>
            <a:r>
              <a:rPr lang="ja-JP" altLang="en-US" sz="3800"/>
              <a:t>聽取見證</a:t>
            </a:r>
            <a:r>
              <a:rPr lang="en-US" altLang="ja-JP" sz="3800" dirty="0"/>
              <a:t> (continued)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800" b="1" i="0" baseline="3000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33 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我 先 前 不 認 識 他 ， 只 是 那 差 我 來 用 水 施 洗 的 、 對 我 說 ： </a:t>
            </a:r>
            <a:r>
              <a:rPr lang="en-US" altLang="ja-JP" sz="3800" b="1" i="0" dirty="0">
                <a:solidFill>
                  <a:srgbClr val="0432FF"/>
                </a:solidFill>
                <a:effectLst/>
                <a:latin typeface="system-ui"/>
              </a:rPr>
              <a:t>『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你 看 見 聖 靈 降 下 來 ， 住 在 誰 的 身 上 ， 誰 就 是 用 聖 靈 施 洗 的 。 </a:t>
            </a:r>
            <a:r>
              <a:rPr lang="en-US" altLang="ja-JP" sz="3800" b="1" i="0" dirty="0">
                <a:solidFill>
                  <a:srgbClr val="0432FF"/>
                </a:solidFill>
                <a:effectLst/>
                <a:latin typeface="system-ui"/>
              </a:rPr>
              <a:t>』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34 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我 看 見 了 ， 就 證 明 這 是 神 的 兒 子 。 」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35 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再 次 日 ， 約 翰 同 兩 個 門 徒 站 在 那 裡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36 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他 見 耶 穌 行 走 ， 就 說 ： 「 看 哪 ， 這 是 神 的 羔 羊 ！ 」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22906-9DC4-B6BF-12CF-E9FB1EB5A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3E565C-D380-28CC-716A-607DD9F06F79}"/>
              </a:ext>
            </a:extLst>
          </p:cNvPr>
          <p:cNvSpPr txBox="1"/>
          <p:nvPr/>
        </p:nvSpPr>
        <p:spPr>
          <a:xfrm>
            <a:off x="7837714" y="2511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640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50932231-D497-2268-566A-1AD9153F06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0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798B9-9582-C67E-9586-C842327CB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055915"/>
            <a:ext cx="10700657" cy="4103914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/>
              <a:t>約</a:t>
            </a:r>
            <a:r>
              <a:rPr lang="en-US" altLang="ja-JP" sz="12800" dirty="0"/>
              <a:t>1:37-42 </a:t>
            </a:r>
            <a:r>
              <a:rPr lang="ja-JP" altLang="en-US" sz="12800"/>
              <a:t>與耶穌面談</a:t>
            </a:r>
            <a:endParaRPr lang="en-US" altLang="ja-JP" sz="128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37 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兩 個 門 徒 聽 見 他 的 話 ， 就 跟 從 了 耶 穌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38 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耶 穌 轉 過 身 來 ， 看 見 他 們 跟 著 ， 就 問 他 們 說 ： 「 你 們 要 甚 麼 ？ 」 他 們 說 ： 「 拉 比 ， 在 哪 裡 住 ？ 」 （ 拉 比 翻 出 來 就 是 夫 子 。 ）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39 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耶 穌 說 ： 「 你 們 來 看 。 」 他 們 就 去 看 他 在 那 裡 住 ， 這 一 天 便 與 他 同 住 ； 那 時 約 有 申 正 了 。</a:t>
            </a:r>
          </a:p>
          <a:p>
            <a:pPr marL="0" indent="0">
              <a:buNone/>
            </a:pPr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64031-1BBE-D608-7D72-5F11205C3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1735AB-9EC1-2512-2EA8-24038F40A8E1}"/>
              </a:ext>
            </a:extLst>
          </p:cNvPr>
          <p:cNvSpPr txBox="1"/>
          <p:nvPr/>
        </p:nvSpPr>
        <p:spPr>
          <a:xfrm>
            <a:off x="7837714" y="2511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65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50932231-D497-2268-566A-1AD9153F06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798B9-9582-C67E-9586-C842327CB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38" y="570139"/>
            <a:ext cx="11473543" cy="5649686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9800"/>
              <a:t>約</a:t>
            </a:r>
            <a:r>
              <a:rPr lang="en-US" altLang="ja-JP" sz="9800" dirty="0"/>
              <a:t>1:37-42 </a:t>
            </a:r>
            <a:r>
              <a:rPr lang="ja-JP" altLang="en-US" sz="9800"/>
              <a:t>與耶穌面談</a:t>
            </a:r>
            <a:r>
              <a:rPr lang="en-US" altLang="ja-JP" sz="9800" dirty="0"/>
              <a:t> (Continued)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i="0" baseline="30000" dirty="0">
                <a:solidFill>
                  <a:srgbClr val="0432FF"/>
                </a:solidFill>
                <a:effectLst/>
                <a:latin typeface="system-ui"/>
              </a:rPr>
              <a:t>40 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system-ui"/>
              </a:rPr>
              <a:t>聽 見 約 翰 的 話 跟 從 耶 穌 的 那 兩 個 人 ， 一 個 是 西 門 彼 得 的 兄 弟 安 得 烈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i="0" baseline="30000" dirty="0">
                <a:solidFill>
                  <a:srgbClr val="0432FF"/>
                </a:solidFill>
                <a:effectLst/>
                <a:latin typeface="system-ui"/>
              </a:rPr>
              <a:t>41 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system-ui"/>
              </a:rPr>
              <a:t>他 先 找 著 自 己 的 哥 哥 西 門 ， 對 他 說 ： 「 </a:t>
            </a:r>
            <a:r>
              <a:rPr lang="ja-JP" altLang="en-US" sz="9800" b="1" i="0">
                <a:solidFill>
                  <a:srgbClr val="C00000"/>
                </a:solidFill>
                <a:effectLst/>
                <a:latin typeface="system-ui"/>
              </a:rPr>
              <a:t>我 們 遇 見 彌 賽 亞 了 。 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system-ui"/>
              </a:rPr>
              <a:t>」 （ 彌 賽 亞 繙 出 來 就 是 基 督 。 ）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i="0" baseline="30000" dirty="0">
                <a:solidFill>
                  <a:srgbClr val="0432FF"/>
                </a:solidFill>
                <a:effectLst/>
                <a:latin typeface="system-ui"/>
              </a:rPr>
              <a:t>42 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system-ui"/>
              </a:rPr>
              <a:t>於 是 領 他 去 見 耶 穌 。 耶 穌 看 著 他 ， 說 ： 「 你 是 約 翰 的 兒 子 西 門 （ 約 翰 在 馬 太</a:t>
            </a:r>
            <a:r>
              <a:rPr lang="en-US" altLang="ja-JP" sz="9800" b="1" i="0" dirty="0">
                <a:solidFill>
                  <a:srgbClr val="0432FF"/>
                </a:solidFill>
                <a:effectLst/>
                <a:latin typeface="system-ui"/>
              </a:rPr>
              <a:t>16 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system-ui"/>
              </a:rPr>
              <a:t>：</a:t>
            </a:r>
            <a:r>
              <a:rPr lang="en-US" altLang="ja-JP" sz="9800" b="1" i="0" dirty="0">
                <a:solidFill>
                  <a:srgbClr val="0432FF"/>
                </a:solidFill>
                <a:effectLst/>
                <a:latin typeface="system-ui"/>
              </a:rPr>
              <a:t>17 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system-ui"/>
              </a:rPr>
              <a:t>稱 約 拿 ） ， 你 要 稱 為 磯 法 。 」 （ 磯 法 翻 出 來 就 是 </a:t>
            </a:r>
            <a:r>
              <a:rPr lang="ja-JP" altLang="en-US" sz="9800" b="1" i="0">
                <a:solidFill>
                  <a:srgbClr val="C00000"/>
                </a:solidFill>
                <a:effectLst/>
                <a:latin typeface="system-ui"/>
              </a:rPr>
              <a:t>彼 得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system-ui"/>
              </a:rPr>
              <a:t> 。 ）</a:t>
            </a:r>
          </a:p>
          <a:p>
            <a:pPr marL="0" indent="0">
              <a:buNone/>
            </a:pPr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64031-1BBE-D608-7D72-5F11205C3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16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9481B8-DE3C-22E6-0F57-D2F75A8A8D0D}"/>
              </a:ext>
            </a:extLst>
          </p:cNvPr>
          <p:cNvSpPr txBox="1"/>
          <p:nvPr/>
        </p:nvSpPr>
        <p:spPr>
          <a:xfrm>
            <a:off x="7837714" y="2511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884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32A53133-231F-088F-79A6-BF3AAD05D0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C9464-8E73-FF26-797C-24B827073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465704"/>
            <a:ext cx="11865428" cy="5926592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 b="1"/>
              <a:t>聽從主吩咐，經歷了神蹟，認識自己是罪人</a:t>
            </a:r>
            <a:endParaRPr lang="en-US" altLang="ja-JP" sz="128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1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/>
              <a:t>路</a:t>
            </a:r>
            <a:r>
              <a:rPr lang="en-US" altLang="ja-JP" sz="12800" dirty="0"/>
              <a:t>5:1-11</a:t>
            </a:r>
            <a:endParaRPr lang="en-US" altLang="ja-JP" sz="128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  <a:latin typeface="system-ui"/>
              </a:rPr>
              <a:t>1 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耶 穌 站 在 革 尼 撒 勒 湖 邊 ， 眾 人 擁 擠 他 ， 要 聽 神 的 道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他 見 有 兩 隻 船 灣 在 湖 邊 ； 打 魚 的 人 卻 離 開 船 洗 網 去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有 一 隻 船 是 西 門 的 ， 耶 穌 就 上 去 ， 請 他 把 船 撐 開 ， 稍 微 離 岸 ， 就 坐 下 ， 從 船 上 教 訓 眾 人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講 完 了 ， 對 西 門 說 ： 把 船 開 到 水 深 之 處 ， 下 網 打 魚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西 門 說 ： 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夫 子 ， 我 們 整 夜 勞 力 ， 並 沒 有 打 著 甚 麼 。 但 依 從 你 的 話 ， 我 就 下 網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他 們 下 了 網 ， 就 圈 住 許 多 魚 ， 網 險 些 裂 開 ，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A327D-4973-44D5-5E24-9D79D096C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17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6EBF24-5CC4-3B41-23B4-0052F9504BCF}"/>
              </a:ext>
            </a:extLst>
          </p:cNvPr>
          <p:cNvSpPr txBox="1"/>
          <p:nvPr/>
        </p:nvSpPr>
        <p:spPr>
          <a:xfrm>
            <a:off x="7837714" y="28103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2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CCA66ECD-E699-A1F2-386F-D52C0B518E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F488C-4C5D-094D-C8B6-287F4D175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326572"/>
            <a:ext cx="11669485" cy="5893934"/>
          </a:xfrm>
        </p:spPr>
        <p:txBody>
          <a:bodyPr>
            <a:normAutofit fontScale="25000" lnSpcReduction="20000"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 b="1"/>
              <a:t>聽從主吩咐，經歷了神蹟，認識自己是罪人</a:t>
            </a:r>
            <a:endParaRPr lang="en-US" altLang="ja-JP" sz="12800" b="1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128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/>
              <a:t>路</a:t>
            </a:r>
            <a:r>
              <a:rPr lang="en-US" altLang="ja-JP" sz="12800" dirty="0"/>
              <a:t>5:1-11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128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便 招 呼 那 隻 船 上 的 同 伴 來 幫 助 。 他 們 就 來 ， 把 魚 裝 滿 了 兩 隻 船 ， 甚 至 船 要 沉 下 去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C00000"/>
                </a:solidFill>
                <a:effectLst/>
                <a:latin typeface="system-ui"/>
              </a:rPr>
              <a:t>8 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西 門 彼 得 看 見 ， 就 俯 伏 在 耶 穌 膝 前 ， 說 ： 主 阿 ！ 離 開 我 ， 我 是 個 罪 人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他 和 一 切 同 在 的 人 都 驚 訝 這 一 網 所 打 的 魚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他 的 夥 伴 西 庇 太 的 兒 子 雅 各 、 約 翰 ， 也 是 這 樣 。 耶 穌 對 西 門 說 ： 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不 要 怕 ！ 從 今 以 後 ， 你 要 得 人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他 們 把 兩 隻 船 攏 了 岸 ， 就 撇 下 所 有 的 ， 跟 從 了 耶 穌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97912-92D0-32BC-D629-289B33067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724B60-A86E-0054-29EC-1B6412939391}"/>
              </a:ext>
            </a:extLst>
          </p:cNvPr>
          <p:cNvSpPr txBox="1"/>
          <p:nvPr/>
        </p:nvSpPr>
        <p:spPr>
          <a:xfrm>
            <a:off x="7903028" y="13176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752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652C3ADE-2DFA-FE93-53A8-BE438DEC4F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E1AB6E-C5F8-8A2D-4242-15F90E8A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7" y="365125"/>
            <a:ext cx="11582400" cy="950108"/>
          </a:xfrm>
        </p:spPr>
        <p:txBody>
          <a:bodyPr>
            <a:noAutofit/>
          </a:bodyPr>
          <a:lstStyle/>
          <a:p>
            <a:r>
              <a:rPr lang="en-US" sz="3200" b="1" dirty="0"/>
              <a:t>C.</a:t>
            </a:r>
            <a:r>
              <a:rPr lang="ja-JP" altLang="en-US" sz="3200" b="1"/>
              <a:t>神的義在福音上顯明出來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2C4A2-4356-4F1B-640E-69D8E0D91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53331"/>
            <a:ext cx="115824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基督（降世為人）被取名耶穌，祂又名為「耶和華我們的義」，所以，接待耶穌入心內，就是接待「耶和華我們的義」</a:t>
            </a:r>
            <a:br>
              <a:rPr lang="en-US" altLang="ja-JP" sz="3200" dirty="0"/>
            </a:br>
            <a:endParaRPr lang="en-US" altLang="ja-JP" sz="3200" dirty="0"/>
          </a:p>
          <a:p>
            <a:pPr marL="0" indent="0">
              <a:buNone/>
            </a:pPr>
            <a:r>
              <a:rPr lang="ja-JP" altLang="en-US" sz="3200" b="1"/>
              <a:t>因信稱義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3:16,17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「 神 愛 世 人 ， 甚 至 將 他 的 獨 生 子 賜 給 他 們 ， 叫 一 切 信 他 的 ， 不 至 滅 亡 ， 反 得 永 生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為 神 差 他 的 兒 子 降 世 ， 不 是 要 定 世 人 的 罪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或 作 ： 審 判 世 人 ； 下 同 ）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乃 是 要 叫 世 人 因 他 得 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26DA3-8EA9-696F-AC98-DE512FDC1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19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9DC08E-B38C-3E78-97C6-354678256FCA}"/>
              </a:ext>
            </a:extLst>
          </p:cNvPr>
          <p:cNvSpPr txBox="1"/>
          <p:nvPr/>
        </p:nvSpPr>
        <p:spPr>
          <a:xfrm>
            <a:off x="7903028" y="13176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491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9ECBB0C8-F596-A6E6-5710-50D9FF96A3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79332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261F3-CEB8-B8A0-F63A-B21AA973B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726" y="629170"/>
            <a:ext cx="11684547" cy="429396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100" b="1"/>
              <a:t>因信行義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100"/>
              <a:t>林後</a:t>
            </a:r>
            <a:r>
              <a:rPr lang="en-US" altLang="ja-JP" sz="5100" dirty="0"/>
              <a:t>5:20-21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所 以 ， 我 們 作 基 督 的 使 者 ， 就 好 像 神 藉 我 們 勸 你 們 一 般 。 我 們 替 基 督 求 你 們 與 神 和 好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神 使 那 無 罪 （ 無 罪 ： 原 文 是 不 知 罪 ） 的 ， 替 我 們 成 為 罪 ， 好 叫 我 們 在 他 裡 面 成 為 神 的 義 。</a:t>
            </a:r>
            <a:endParaRPr lang="ja-JP" altLang="en-US" sz="51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100"/>
              <a:t>以後，我們</a:t>
            </a:r>
            <a:r>
              <a:rPr lang="ja-JP" altLang="en-US" sz="5100" b="1">
                <a:solidFill>
                  <a:srgbClr val="C00000"/>
                </a:solidFill>
              </a:rPr>
              <a:t>遵祂而行</a:t>
            </a:r>
            <a:r>
              <a:rPr lang="en-US" altLang="ja-JP" sz="5100" dirty="0"/>
              <a:t>, </a:t>
            </a:r>
            <a:r>
              <a:rPr lang="ja-JP" altLang="en-US" sz="5100"/>
              <a:t>這就是所謂的「</a:t>
            </a:r>
            <a:r>
              <a:rPr lang="ja-JP" altLang="en-US" sz="5100" b="1">
                <a:solidFill>
                  <a:srgbClr val="C00000"/>
                </a:solidFill>
              </a:rPr>
              <a:t>行義</a:t>
            </a:r>
            <a:r>
              <a:rPr lang="ja-JP" altLang="en-US" sz="5100"/>
              <a:t>」</a:t>
            </a:r>
            <a:br>
              <a:rPr lang="ja-JP" altLang="en-US" sz="6700" b="0" i="0">
                <a:solidFill>
                  <a:srgbClr val="4A4A4A"/>
                </a:solidFill>
                <a:effectLst/>
                <a:latin typeface="system-ui"/>
                <a:hlinkClick r:id="rId3" tooltip="View Full Chapter"/>
              </a:rPr>
            </a:br>
            <a:endParaRPr lang="en-US" altLang="ja-JP" sz="6700" b="0" i="0" dirty="0">
              <a:solidFill>
                <a:srgbClr val="4A4A4A"/>
              </a:solidFill>
              <a:effectLst/>
              <a:latin typeface="system-u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7F4D6A-B26A-287D-0316-6E09FDBA9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20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BD9459-C7E6-0C80-426F-51FA2FB83DD1}"/>
              </a:ext>
            </a:extLst>
          </p:cNvPr>
          <p:cNvSpPr txBox="1"/>
          <p:nvPr/>
        </p:nvSpPr>
        <p:spPr>
          <a:xfrm>
            <a:off x="7903028" y="13176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二）如何求得神的國和神的義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563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9ECBB0C8-F596-A6E6-5710-50D9FF96A3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261F3-CEB8-B8A0-F63A-B21AA973B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45" y="310697"/>
            <a:ext cx="11775509" cy="501241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800" b="0" i="0">
                <a:solidFill>
                  <a:srgbClr val="4A4A4A"/>
                </a:solidFill>
                <a:effectLst/>
                <a:latin typeface="system-ui"/>
              </a:rPr>
              <a:t>至終，我們的生命會「成義」</a:t>
            </a:r>
          </a:p>
          <a:p>
            <a:pPr marL="0" indent="0">
              <a:buNone/>
            </a:pPr>
            <a:r>
              <a:rPr lang="ja-JP" altLang="en-US" sz="5800" b="0" i="0">
                <a:solidFill>
                  <a:srgbClr val="4A4A4A"/>
                </a:solidFill>
                <a:effectLst/>
                <a:latin typeface="system-ui"/>
              </a:rPr>
              <a:t>詩</a:t>
            </a:r>
            <a:r>
              <a:rPr lang="en-US" altLang="ja-JP" sz="5800" b="0" i="0" dirty="0">
                <a:solidFill>
                  <a:srgbClr val="4A4A4A"/>
                </a:solidFill>
                <a:effectLst/>
                <a:latin typeface="system-ui"/>
              </a:rPr>
              <a:t>24:3-6</a:t>
            </a:r>
          </a:p>
          <a:p>
            <a:pPr marL="0" indent="0" algn="l"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誰 能 登 耶 和 華 的 山 ？ 誰 能 站 在 他 的 聖 所 ？</a:t>
            </a:r>
          </a:p>
          <a:p>
            <a:pPr marL="0" indent="0" algn="l"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就 是 手 潔 心 清 、 不 向 虛 妄 、 起 誓 不 懷 詭 詐 的 人 。</a:t>
            </a:r>
          </a:p>
          <a:p>
            <a:pPr marL="0" indent="0" algn="l"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他 必 蒙 耶 和 華 賜 福 ， 又 蒙 救 他 的 神 使 他 成 義 。</a:t>
            </a:r>
          </a:p>
          <a:p>
            <a:pPr marL="0" indent="0" algn="l"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這 是 尋 求 耶 和 華 的 族 類 ， 是 尋 求 你 面 的 雅 各 。</a:t>
            </a:r>
            <a:endParaRPr lang="en-US" altLang="ja-JP" sz="5800" b="0" i="0" dirty="0">
              <a:solidFill>
                <a:srgbClr val="4A4A4A"/>
              </a:solidFill>
              <a:effectLst/>
              <a:latin typeface="system-ui"/>
            </a:endParaRPr>
          </a:p>
          <a:p>
            <a:pPr marL="0" indent="0">
              <a:buNone/>
            </a:pPr>
            <a:endParaRPr lang="en-US" altLang="ja-JP" sz="5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800"/>
              <a:t>徒</a:t>
            </a:r>
            <a:r>
              <a:rPr lang="en-US" altLang="ja-JP" sz="5800" dirty="0"/>
              <a:t>5:32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32 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我 們 為 這 事 作 見 證 ； </a:t>
            </a:r>
            <a:r>
              <a:rPr lang="ja-JP" altLang="en-US" sz="5800" b="1" i="0">
                <a:solidFill>
                  <a:srgbClr val="C00000"/>
                </a:solidFill>
                <a:effectLst/>
                <a:latin typeface="system-ui"/>
              </a:rPr>
              <a:t>神 賜 給 順 從 之 人 的 聖 靈 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也 為 這 事 作 見 證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7F4D6A-B26A-287D-0316-6E09FDBA9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0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field with flowers&#10;&#10;Description automatically generated">
            <a:extLst>
              <a:ext uri="{FF2B5EF4-FFF2-40B4-BE49-F238E27FC236}">
                <a16:creationId xmlns:a16="http://schemas.microsoft.com/office/drawing/2014/main" id="{0A68D613-EB46-7F84-ECE7-626E630094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90380" y="3686"/>
            <a:ext cx="12282380" cy="685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EB6B7-D167-AD5C-E83C-DCCAC4392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3" y="791482"/>
            <a:ext cx="110598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D.</a:t>
            </a:r>
            <a:r>
              <a:rPr lang="ja-JP" altLang="en-US" sz="3200" b="1"/>
              <a:t>信靠順服神就是在跟祂合作，好成全祂生命的工，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 b="1"/>
              <a:t>比如：</a:t>
            </a:r>
            <a:endParaRPr lang="en-US" altLang="ja-JP" sz="3200" b="1" dirty="0"/>
          </a:p>
          <a:p>
            <a:r>
              <a:rPr lang="en-US" sz="3200" b="1" dirty="0">
                <a:solidFill>
                  <a:srgbClr val="009051"/>
                </a:solidFill>
              </a:rPr>
              <a:t>John (the Baptist) </a:t>
            </a:r>
            <a:r>
              <a:rPr lang="ja-JP" altLang="en-US" sz="3200" b="1">
                <a:solidFill>
                  <a:srgbClr val="C00000"/>
                </a:solidFill>
              </a:rPr>
              <a:t>順服神</a:t>
            </a:r>
            <a:r>
              <a:rPr lang="ja-JP" altLang="en-US" sz="3200"/>
              <a:t>去約但河給人施洗</a:t>
            </a:r>
            <a:r>
              <a:rPr lang="en-US" altLang="ja-JP" sz="3200" dirty="0"/>
              <a:t>, </a:t>
            </a:r>
            <a:r>
              <a:rPr lang="ja-JP" altLang="en-US" sz="3200" b="1">
                <a:solidFill>
                  <a:srgbClr val="521B93"/>
                </a:solidFill>
              </a:rPr>
              <a:t>耶穌就被顯明出來是 神的兒子</a:t>
            </a:r>
            <a:endParaRPr lang="en-US" altLang="ja-JP" sz="3200" b="1" dirty="0">
              <a:solidFill>
                <a:srgbClr val="521B93"/>
              </a:solidFill>
            </a:endParaRPr>
          </a:p>
          <a:p>
            <a:r>
              <a:rPr lang="ja-JP" altLang="en-US" sz="3200"/>
              <a:t>初期教會</a:t>
            </a:r>
            <a:r>
              <a:rPr lang="ja-JP" altLang="en-US" sz="3200" b="1">
                <a:solidFill>
                  <a:srgbClr val="009051"/>
                </a:solidFill>
              </a:rPr>
              <a:t>主的門徒</a:t>
            </a:r>
            <a:r>
              <a:rPr lang="ja-JP" altLang="en-US" sz="3200" b="1">
                <a:solidFill>
                  <a:srgbClr val="C00000"/>
                </a:solidFill>
              </a:rPr>
              <a:t>聽從復活主的吩咐</a:t>
            </a:r>
            <a:r>
              <a:rPr lang="en-US" altLang="ja-JP" sz="3200" dirty="0"/>
              <a:t>,</a:t>
            </a:r>
            <a:r>
              <a:rPr lang="ja-JP" altLang="en-US" sz="3200"/>
              <a:t>要他們等候父所應許的，而</a:t>
            </a:r>
            <a:r>
              <a:rPr lang="ja-JP" altLang="en-US" sz="3200" b="1">
                <a:solidFill>
                  <a:srgbClr val="521B93"/>
                </a:solidFill>
              </a:rPr>
              <a:t>受了聖靈的洗</a:t>
            </a:r>
            <a:r>
              <a:rPr lang="ja-JP" altLang="en-US" sz="3200"/>
              <a:t>；</a:t>
            </a:r>
            <a:endParaRPr lang="en-US" altLang="ja-JP" sz="3200" dirty="0"/>
          </a:p>
          <a:p>
            <a:r>
              <a:rPr lang="ja-JP" altLang="en-US" sz="3200" b="1">
                <a:solidFill>
                  <a:srgbClr val="009051"/>
                </a:solidFill>
              </a:rPr>
              <a:t>耶穌</a:t>
            </a:r>
            <a:r>
              <a:rPr lang="ja-JP" altLang="en-US" sz="3200" b="1">
                <a:solidFill>
                  <a:srgbClr val="C00000"/>
                </a:solidFill>
              </a:rPr>
              <a:t>被聖靈引導去曠野受撒但試探</a:t>
            </a:r>
            <a:r>
              <a:rPr lang="ja-JP" altLang="en-US" sz="3200"/>
              <a:t>，且勝過它們而</a:t>
            </a:r>
            <a:r>
              <a:rPr lang="ja-JP" altLang="en-US" sz="3200" b="1">
                <a:solidFill>
                  <a:srgbClr val="521B93"/>
                </a:solidFill>
              </a:rPr>
              <a:t>充滿聖靈的能力</a:t>
            </a:r>
            <a:endParaRPr lang="en-US" sz="3200" b="1" dirty="0">
              <a:solidFill>
                <a:srgbClr val="521B93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DDE4B-D293-9A07-4DF7-FF9FEAD54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16CA5-FB63-0F48-9F91-473429A3C95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72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3323</Words>
  <Application>Microsoft Macintosh PowerPoint</Application>
  <PresentationFormat>Widescreen</PresentationFormat>
  <Paragraphs>181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system-ui</vt:lpstr>
      <vt:lpstr>Office Theme</vt:lpstr>
      <vt:lpstr>  尋求神的國和神的義 </vt:lpstr>
      <vt:lpstr>PowerPoint Presentation</vt:lpstr>
      <vt:lpstr>ㄧ) 尋求神的國和神的義的重要性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二）如何求得神的國和神的義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C.神的義在福音上顯明出來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尋求神的國和神的義 </dc:title>
  <dc:creator>Cheng, Shyueh-rwong C</dc:creator>
  <cp:lastModifiedBy>Cheng, Shyueh-rwong C</cp:lastModifiedBy>
  <cp:revision>5</cp:revision>
  <dcterms:created xsi:type="dcterms:W3CDTF">2025-09-07T10:17:48Z</dcterms:created>
  <dcterms:modified xsi:type="dcterms:W3CDTF">2025-09-07T13:44:42Z</dcterms:modified>
</cp:coreProperties>
</file>