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57" r:id="rId4"/>
    <p:sldId id="262" r:id="rId5"/>
    <p:sldId id="261" r:id="rId6"/>
    <p:sldId id="264" r:id="rId7"/>
    <p:sldId id="265" r:id="rId8"/>
    <p:sldId id="266" r:id="rId9"/>
    <p:sldId id="258" r:id="rId10"/>
    <p:sldId id="268" r:id="rId11"/>
    <p:sldId id="269" r:id="rId12"/>
    <p:sldId id="271" r:id="rId13"/>
    <p:sldId id="267" r:id="rId14"/>
    <p:sldId id="25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02" d="100"/>
          <a:sy n="102" d="100"/>
        </p:scale>
        <p:origin x="19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C8202-1076-9744-95B9-815404C7DA63}" type="datetimeFigureOut">
              <a:rPr lang="en-US" smtClean="0"/>
              <a:t>9/14/25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EC22A-4042-5247-A25C-5CCECA6D0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4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F3B6D-1161-AC8F-91DD-B94B308F4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8C6612-2934-64B4-D0EF-3164A236B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1BA33-3D21-D462-CBF5-5AD2E9C0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25B6-6EE9-DF49-A13F-13AD1E78CCFB}" type="datetime1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1D2F0-0141-7975-E024-AA8C8993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D7053-EFBE-F89B-7130-BB407DE9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3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DBA4-AC64-6979-E6D7-1394EA1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A1A93-A434-10D5-9358-00E08ED8B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CDD20-7225-74AA-AA8A-050805B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C7A6-D9B5-0E45-8F33-DC343F11010D}" type="datetime1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1A765-2D57-EFDF-F8B7-0FCD877C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CB26B-AE3C-E9D6-39D7-872CA23A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9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ABCB9-74C3-2D9E-78B5-C31FEF0CC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9D018-8FC5-239E-A59D-C9D692246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1C2BD-4039-8F31-604B-B92537195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5709-18B0-D846-B829-08C93CA99BDD}" type="datetime1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AE322-2485-0A3B-351F-6322985C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4FFE4-F9B1-976F-4BFC-7E1E0498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39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657E6-2D67-627A-5170-05309921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37D44-F99D-460F-72CD-91E4C1EA8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73FD3-1F7E-268D-5913-1C6B586E9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56ADF-DD13-B0C2-EA1D-B4577F65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D943-A071-364F-9278-A99470E11C18}" type="datetime1">
              <a:rPr lang="en-US" smtClean="0"/>
              <a:t>9/14/25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82968-CF3B-33BA-FCBE-B5621810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8E9AC-12E2-2442-12EC-96CF7612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25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6925-0F4C-ED96-0A1B-69FA8892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7DD0B-1105-3427-0C14-8FB8A6D61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E8503-9E2E-545F-66B7-D94E9646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27FC9F-5C5F-4596-90CB-811F62DB9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F09F2-BC1F-59CB-B329-1B7439C3F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288A90-B277-720A-DE1B-E3837EEB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824E-02A8-024F-AC5F-2A22A4B6C543}" type="datetime1">
              <a:rPr lang="en-US" smtClean="0"/>
              <a:t>9/14/25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1C28A4-FD6E-8249-24F9-20114E0B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4BCF83-4447-ABA3-2F39-4366F80D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5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A8C04-A9F6-771B-BD85-08A299CB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134367-C179-CF95-A02D-CB31DE3CF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125E-9B38-4240-A2DD-02228E214C75}" type="datetime1">
              <a:rPr lang="en-US" smtClean="0"/>
              <a:t>9/14/25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AF232-4311-87F5-2038-165BF1806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52CE9-FBCB-C69A-559A-0AD7DD63B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4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A8437B-BF9C-8495-1CDE-6EA66A612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8B44-475D-F44D-A972-595F8FF1D0D0}" type="datetime1">
              <a:rPr lang="en-US" smtClean="0"/>
              <a:t>9/14/25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61530D-DDB6-7B42-39C6-7A3C1EC7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889A8-C4C5-768F-C0A0-FE8CB9D9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3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3FFF7-8F52-5033-0CA9-089C585A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9184D-C274-201B-1209-8E9DDFB35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041A6-0B84-A6AE-D215-F37C91543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5A100-176B-FB2A-BB53-DE414FF5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D11B-4660-9544-B6B5-317ED562E476}" type="datetime1">
              <a:rPr lang="en-US" smtClean="0"/>
              <a:t>9/14/25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77538-C2FC-D7A6-6286-C7526ECC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20AB8-6774-EC1E-E904-1AA0506D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CE367-3E0F-3717-70DF-BF69A2F28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1EAE93-3BBD-313D-0B95-57B851184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5C838-51AD-7B90-D9F8-C889CF299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F2FC4-F1FA-1B92-022D-F4BD6222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FBF7-3F74-F445-A488-5E3F4CD08D3E}" type="datetime1">
              <a:rPr lang="en-US" smtClean="0"/>
              <a:t>9/14/25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29B1D-92AA-DF03-3653-34791659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6CF93-E2F7-9A9F-4BA7-6522CD25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4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3B060-4EEB-DCB7-BA4F-C71908C97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DEEDA-7194-1324-EA22-608CBC89E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6ED5F-D393-C06B-BA5C-3B91AD5DE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DEF1-552D-3046-99CB-E0D82DE7D155}" type="datetime1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EE62B-E9C9-745E-494F-5C5E7730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6DEE6-C82F-8588-0D4C-DB3DDEB42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1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402340-A4B0-DCA9-A131-4060A05B38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9EC80-CFB5-23BE-520C-C8ED73AA5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BB3B4-F894-1BCD-97DD-D8A6C6155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EA79-7E5C-9C41-BB57-A6E554A82455}" type="datetime1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D9A00-35E4-B6A7-1BE2-102FD761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C5F80-8BC1-C3B0-7071-3F6A290D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0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68947D-1BAA-A965-3BAD-3FC4EF2F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B727B-CE1F-F89E-7ADD-27EB91C90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F943F-8FBE-9B60-E055-B9B2129541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3AD89-8EC4-FE4D-A763-0E0FE37B2EE2}" type="datetime1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21BC6-2B61-D3C4-74FD-5218EE674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16291-4F28-A94B-3960-E63B3F213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5C93-6916-BD4C-B992-45DC52BB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2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4%BB%A5%20%E8%B3%BD%20%E4%BA%9E%20%E6%9B%B8%2040&amp;version=CUV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491F41-0C4D-192C-CC9E-AB8DB8ACD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026" y="420624"/>
            <a:ext cx="4157651" cy="3566160"/>
          </a:xfrm>
        </p:spPr>
        <p:txBody>
          <a:bodyPr anchor="b">
            <a:normAutofit/>
          </a:bodyPr>
          <a:lstStyle/>
          <a:p>
            <a:pPr algn="l"/>
            <a:br>
              <a:rPr lang="ja-JP" altLang="en-US" sz="4200" b="1"/>
            </a:br>
            <a:br>
              <a:rPr lang="ja-JP" altLang="en-US" sz="4200" b="1"/>
            </a:br>
            <a:r>
              <a:rPr lang="ja-JP" altLang="en-US" sz="4200" b="1"/>
              <a:t>聖子耶穌照著父所應許的來了</a:t>
            </a:r>
            <a:br>
              <a:rPr lang="ja-JP" altLang="en-US" sz="4200" b="1"/>
            </a:br>
            <a:endParaRPr lang="en-US" sz="4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B7FDB-E2AE-A4C3-0E4F-B1D3F2234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br>
              <a:rPr lang="ja-JP" altLang="en-US"/>
            </a:br>
            <a:r>
              <a:rPr lang="ja-JP" altLang="en-US" sz="2800"/>
              <a:t>柯春佳牧師</a:t>
            </a:r>
            <a:endParaRPr lang="en-US" altLang="ja-JP" sz="2800" dirty="0"/>
          </a:p>
          <a:p>
            <a:pPr algn="l"/>
            <a:r>
              <a:rPr lang="en-US" altLang="ja-JP" sz="2800" dirty="0"/>
              <a:t>2025</a:t>
            </a:r>
            <a:r>
              <a:rPr lang="ja-JP" altLang="en-US" sz="2800"/>
              <a:t>年</a:t>
            </a:r>
            <a:r>
              <a:rPr lang="en-US" altLang="ja-JP" sz="2800" dirty="0"/>
              <a:t>9</a:t>
            </a:r>
            <a:r>
              <a:rPr lang="ja-JP" altLang="en-US" sz="2800"/>
              <a:t>月</a:t>
            </a:r>
            <a:r>
              <a:rPr lang="en-US" altLang="ja-JP" sz="2800" dirty="0"/>
              <a:t>14</a:t>
            </a:r>
            <a:r>
              <a:rPr lang="ja-JP" altLang="en-US" sz="2800"/>
              <a:t>日</a:t>
            </a:r>
            <a:endParaRPr lang="en-US" sz="2800" dirty="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watercolor of a field of flowers&#10;&#10;Description automatically generated">
            <a:extLst>
              <a:ext uri="{FF2B5EF4-FFF2-40B4-BE49-F238E27FC236}">
                <a16:creationId xmlns:a16="http://schemas.microsoft.com/office/drawing/2014/main" id="{6516599D-5B5B-817E-E369-8DB616CA2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72" r="1505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B6F86-54FE-CBCB-CB33-D2E7B091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8F75C93-6916-BD4C-B992-45DC52BBDF3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29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1F73-FE55-8A46-749C-A30183D9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74952"/>
          </a:xfrm>
        </p:spPr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139B0-BC1C-52D1-BCDA-A27325EB6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45" y="874952"/>
            <a:ext cx="11650249" cy="584652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zh-CN" altLang="en-US" sz="6000" dirty="0"/>
              <a:t>ㄧ</a:t>
            </a:r>
            <a:r>
              <a:rPr lang="zh-CN" altLang="en-US" sz="5800" b="1" dirty="0"/>
              <a:t>） 神的心意是要我們有祂的生命</a:t>
            </a:r>
            <a:r>
              <a:rPr lang="en-US" altLang="zh-CN" sz="5800" b="1" dirty="0"/>
              <a:t>, </a:t>
            </a:r>
            <a:r>
              <a:rPr lang="zh-CN" altLang="en-US" sz="5800" b="1" dirty="0"/>
              <a:t>成爲祂的兒女</a:t>
            </a:r>
            <a:endParaRPr lang="en-US" altLang="zh-CN" sz="5800" b="1" dirty="0"/>
          </a:p>
          <a:p>
            <a:pPr marL="0" indent="0">
              <a:buNone/>
            </a:pPr>
            <a:r>
              <a:rPr lang="en-US" altLang="ja-JP" sz="5800" dirty="0"/>
              <a:t>A) </a:t>
            </a:r>
            <a:r>
              <a:rPr lang="ja-JP" altLang="en-US" sz="5800"/>
              <a:t>神早已藉著亞伯拉罕要將福音傳給以色列人和外邦人</a:t>
            </a:r>
            <a:endParaRPr lang="en-US" altLang="ja-JP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ja-JP" altLang="en-US" sz="5800" b="1"/>
              <a:t>二</a:t>
            </a:r>
            <a:r>
              <a:rPr lang="en-US" altLang="ja-JP" sz="5800" b="1" dirty="0"/>
              <a:t>) </a:t>
            </a:r>
            <a:r>
              <a:rPr lang="ja-JP" altLang="en-US" sz="5800" b="1"/>
              <a:t>在一片混亂的世代光景中，以賽亞為神發聲</a:t>
            </a:r>
            <a:endParaRPr lang="en-US" altLang="ja-JP" sz="5800" b="1" dirty="0"/>
          </a:p>
          <a:p>
            <a:pPr marL="0" indent="0">
              <a:buNone/>
            </a:pPr>
            <a:r>
              <a:rPr lang="en-US" altLang="ja-JP" sz="5800" dirty="0"/>
              <a:t>A) </a:t>
            </a:r>
            <a:r>
              <a:rPr lang="ja-JP" altLang="en-US" sz="5800"/>
              <a:t>以賽亞替神發聲哀歎</a:t>
            </a:r>
            <a:endParaRPr lang="en-US" altLang="ja-JP" sz="5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dirty="0"/>
              <a:t>B) </a:t>
            </a:r>
            <a:r>
              <a:rPr lang="ja-JP" altLang="en-US" sz="5800"/>
              <a:t>以賽亞先知在心靈裏也領受到一些「人聲」</a:t>
            </a:r>
            <a:r>
              <a:rPr lang="en-US" altLang="ja-JP" sz="5800" dirty="0"/>
              <a:t>(voices)</a:t>
            </a:r>
            <a:r>
              <a:rPr lang="ja-JP" altLang="en-US" sz="5800"/>
              <a:t>：</a:t>
            </a:r>
            <a:endParaRPr lang="en-US" sz="5800" dirty="0"/>
          </a:p>
          <a:p>
            <a:pPr marL="696913" lvl="1" indent="-239713">
              <a:lnSpc>
                <a:spcPct val="120000"/>
              </a:lnSpc>
              <a:spcBef>
                <a:spcPts val="0"/>
              </a:spcBef>
              <a:buAutoNum type="alphaLcPeriod"/>
            </a:pPr>
            <a:r>
              <a:rPr lang="ja-JP" altLang="en-US" sz="5400"/>
              <a:t>心靈態度要被神調整</a:t>
            </a:r>
            <a:endParaRPr lang="en-US" altLang="ja-JP" sz="5400" dirty="0"/>
          </a:p>
          <a:p>
            <a:pPr marL="696913" lvl="1" indent="-239713">
              <a:lnSpc>
                <a:spcPct val="120000"/>
              </a:lnSpc>
              <a:spcBef>
                <a:spcPts val="0"/>
              </a:spcBef>
              <a:buAutoNum type="alphaLcPeriod"/>
            </a:pPr>
            <a:r>
              <a:rPr lang="ja-JP" altLang="en-US" sz="5400"/>
              <a:t>一切都要過去惟有神的話永不改變</a:t>
            </a:r>
            <a:endParaRPr lang="en-US" altLang="ja-JP" sz="5400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5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dirty="0"/>
              <a:t>C) </a:t>
            </a:r>
            <a:r>
              <a:rPr lang="ja-JP" altLang="en-US" sz="5800"/>
              <a:t>以賽亞說明神的屬性</a:t>
            </a:r>
            <a:endParaRPr lang="en-US" altLang="ja-JP" sz="5800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400" dirty="0"/>
              <a:t>a. </a:t>
            </a:r>
            <a:r>
              <a:rPr lang="ja-JP" altLang="en-US" sz="5400"/>
              <a:t>呼籲傳福音者</a:t>
            </a:r>
            <a:r>
              <a:rPr lang="en-US" altLang="ja-JP" sz="5400" dirty="0"/>
              <a:t>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400" dirty="0"/>
              <a:t>b. </a:t>
            </a:r>
            <a:r>
              <a:rPr lang="ja-JP" altLang="en-US" sz="5400"/>
              <a:t>對比人和偶像</a:t>
            </a:r>
            <a:r>
              <a:rPr lang="en-US" altLang="ja-JP" sz="5400" dirty="0"/>
              <a:t>, </a:t>
            </a:r>
            <a:r>
              <a:rPr lang="ja-JP" altLang="en-US" sz="5400"/>
              <a:t>神是無可比擬的</a:t>
            </a:r>
            <a:endParaRPr lang="en-US" altLang="ja-JP" sz="5400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400" dirty="0"/>
              <a:t>c.</a:t>
            </a:r>
            <a:r>
              <a:rPr lang="ja-JP" altLang="en-US" sz="5400"/>
              <a:t> 宇宙穹蒼都是神在設計運作的</a:t>
            </a:r>
            <a:endParaRPr lang="en-US" altLang="ja-JP" sz="5400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400" dirty="0"/>
              <a:t>d.</a:t>
            </a:r>
            <a:r>
              <a:rPr lang="ja-JP" altLang="en-US" sz="5400" b="1"/>
              <a:t> </a:t>
            </a:r>
            <a:r>
              <a:rPr lang="ja-JP" altLang="en-US" sz="5400"/>
              <a:t>甚至人生的道路、生活中各樣的運作，祂都可介入其中</a:t>
            </a:r>
            <a:endParaRPr lang="en-US" altLang="ja-JP" sz="5400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5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 b="1"/>
              <a:t>三）得著主</a:t>
            </a:r>
            <a:r>
              <a:rPr lang="en-US" altLang="ja-JP" sz="5800" b="1" dirty="0"/>
              <a:t>/</a:t>
            </a:r>
            <a:r>
              <a:rPr lang="ja-JP" altLang="en-US" sz="5800" b="1"/>
              <a:t>被主得著的程序</a:t>
            </a:r>
            <a:endParaRPr lang="en-US" altLang="ja-JP" sz="5800" b="1" dirty="0"/>
          </a:p>
          <a:p>
            <a:pPr marL="696913" lvl="1" indent="-23971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ja-JP" altLang="en-US" sz="5400"/>
              <a:t>來到主作王的地方</a:t>
            </a:r>
            <a:r>
              <a:rPr lang="en-US" altLang="ja-JP" sz="5400" dirty="0"/>
              <a:t>, </a:t>
            </a:r>
            <a:r>
              <a:rPr lang="ja-JP" altLang="en-US" sz="5400"/>
              <a:t>尋求祂的面</a:t>
            </a:r>
            <a:endParaRPr lang="en-US" altLang="ja-JP" sz="5400" dirty="0"/>
          </a:p>
          <a:p>
            <a:pPr marL="696913" lvl="1" indent="-23971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ja-JP" altLang="en-US" sz="5400"/>
              <a:t>神是光</a:t>
            </a:r>
            <a:r>
              <a:rPr lang="en-US" altLang="ja-JP" sz="5400" dirty="0"/>
              <a:t>,</a:t>
            </a:r>
            <a:r>
              <a:rPr lang="ja-JP" altLang="en-US" sz="5400"/>
              <a:t> 蒙祂光照</a:t>
            </a:r>
            <a:r>
              <a:rPr lang="en-US" altLang="ja-JP" sz="5400" dirty="0"/>
              <a:t>, </a:t>
            </a:r>
            <a:r>
              <a:rPr lang="ja-JP" altLang="en-US" sz="5400"/>
              <a:t>轉 離 過 犯</a:t>
            </a:r>
            <a:endParaRPr lang="en-US" altLang="ja-JP" sz="5400" dirty="0"/>
          </a:p>
          <a:p>
            <a:pPr marL="696913" lvl="1" indent="-23971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ja-JP" altLang="en-US" sz="5400"/>
              <a:t>神就與這樣的人立約</a:t>
            </a:r>
            <a:endParaRPr lang="en-US" altLang="ja-JP" sz="5400" dirty="0"/>
          </a:p>
          <a:p>
            <a:pPr marL="696913" lvl="1" indent="-23971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ja-JP" altLang="en-US" sz="5400"/>
              <a:t>領受神的靈和神的話不離我們的口</a:t>
            </a:r>
            <a:endParaRPr lang="en-US" altLang="ja-JP" sz="5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28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lphaLcPeriod"/>
            </a:pPr>
            <a:endParaRPr lang="en-US" altLang="ja-JP" sz="28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lphaLcPeriod"/>
            </a:pPr>
            <a:endParaRPr lang="en-US" altLang="ja-JP" sz="28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lphaLcPeriod"/>
            </a:pPr>
            <a:endParaRPr lang="en-US" sz="28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lphaLcPeriod"/>
            </a:pPr>
            <a:endParaRPr lang="en-US" altLang="ja-JP" sz="28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lphaLcPeriod"/>
            </a:pPr>
            <a:endParaRPr lang="en-US" sz="2800" b="1" dirty="0"/>
          </a:p>
          <a:p>
            <a:endParaRPr lang="en-US" altLang="ja-JP" sz="2800" dirty="0"/>
          </a:p>
          <a:p>
            <a:endParaRPr lang="en-US" altLang="zh-CN" sz="28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73871-5141-1706-B657-7B7810FFE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81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9510F-0D82-3FCF-DCD3-A6E201DD5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05" y="309884"/>
            <a:ext cx="11724190" cy="623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000" dirty="0"/>
              <a:t>ㄧ</a:t>
            </a:r>
            <a:r>
              <a:rPr lang="en-US" altLang="zh-CN" sz="4000" dirty="0"/>
              <a:t>) </a:t>
            </a:r>
            <a:r>
              <a:rPr lang="zh-CN" altLang="en-US" sz="4000" dirty="0"/>
              <a:t>神的心意是要我們有祂的生命</a:t>
            </a:r>
            <a:r>
              <a:rPr lang="en-US" altLang="zh-CN" sz="4000" dirty="0"/>
              <a:t>, </a:t>
            </a:r>
            <a:r>
              <a:rPr lang="zh-CN" altLang="en-US" sz="4000" dirty="0"/>
              <a:t>成爲祂的兒女</a:t>
            </a:r>
            <a:endParaRPr lang="en-US" altLang="zh-CN" sz="40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A) </a:t>
            </a:r>
            <a:r>
              <a:rPr lang="ja-JP" altLang="en-US" sz="3200"/>
              <a:t>神早已藉著亞伯拉罕要將福音傳給以色列人和外邦人</a:t>
            </a:r>
            <a:endParaRPr lang="en-US" sz="3200" dirty="0"/>
          </a:p>
          <a:p>
            <a:pPr marL="0" indent="0">
              <a:buNone/>
            </a:pPr>
            <a:r>
              <a:rPr lang="ja-JP" altLang="en-US" sz="3200"/>
              <a:t>徒</a:t>
            </a:r>
            <a:r>
              <a:rPr lang="en-US" altLang="ja-JP" sz="3200" dirty="0"/>
              <a:t>13:33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神 已 經 向 我 們 這 作 兒 女 的 應 驗 ， 叫 耶 穌 復 活 了 。 正 如 詩 篇 第 二 篇 上 記 著 說 ： 你 是 我 的 兒 子 ， 我 今 日 生 你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br>
              <a:rPr lang="ja-JP" altLang="en-US" sz="3200"/>
            </a:br>
            <a:r>
              <a:rPr lang="ja-JP" altLang="en-US" sz="3200"/>
              <a:t>羅</a:t>
            </a:r>
            <a:r>
              <a:rPr lang="en-US" altLang="ja-JP" sz="3200" dirty="0"/>
              <a:t>1:3-4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論 到 他 兒 子 ─ 我 主 耶 穌 基 督 。 按 肉 體 說 ， 是 從 大 衛 後 裔 生 的 ；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按 聖 善 的 靈 說 ， 因 從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死 裡 復 活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以 大 能 顯 明 是 神 的 兒 子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198E7-014B-7631-01ED-C4C38497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93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F701C-2ACE-F1D1-55C1-7D6FBB413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4" y="818634"/>
            <a:ext cx="11620983" cy="5308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加</a:t>
            </a:r>
            <a:r>
              <a:rPr lang="en-US" altLang="ja-JP" sz="3200" dirty="0"/>
              <a:t>4:4-6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及 至 時 候 滿 足 ， 神 就 差 遣 他 的 兒 子 ， 為 女 子 所 生 ， 且 生 在 律 法 以 下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把 律 法 以 下 的 人 贖 出 來 ， 叫 我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得 著 兒 子 的 名 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既 為 兒 子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就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差 他 兒 子 的 靈 進 入 你 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原 文 作 我 們 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的 心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呼 叫 ： 阿 爸 ！ 父 ！</a:t>
            </a:r>
          </a:p>
          <a:p>
            <a:pPr marL="0" indent="0">
              <a:buNone/>
            </a:pPr>
            <a:br>
              <a:rPr lang="ja-JP" altLang="en-US" sz="3200"/>
            </a:br>
            <a:r>
              <a:rPr lang="en-US" sz="3200" dirty="0"/>
              <a:t>a)</a:t>
            </a:r>
            <a:r>
              <a:rPr lang="ja-JP" altLang="en-US" sz="3200"/>
              <a:t>為世人預備救恩的真相：神不偏待人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b) </a:t>
            </a:r>
            <a:r>
              <a:rPr lang="ja-JP" altLang="en-US" sz="3200"/>
              <a:t>我們個人若領受，就可成為 神的兒女</a:t>
            </a:r>
            <a:r>
              <a:rPr lang="en-US" altLang="ja-JP" sz="3200" dirty="0"/>
              <a:t>.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F396E-E1CC-C4FF-8C9E-139428890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84FF3A-1285-1743-5673-28DB4C917996}"/>
              </a:ext>
            </a:extLst>
          </p:cNvPr>
          <p:cNvSpPr txBox="1"/>
          <p:nvPr/>
        </p:nvSpPr>
        <p:spPr>
          <a:xfrm>
            <a:off x="4453360" y="220448"/>
            <a:ext cx="6473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en-US" sz="1800" dirty="0"/>
              <a:t>ㄧ） 神的心意是要我們有祂的生命</a:t>
            </a:r>
            <a:r>
              <a:rPr lang="en-US" altLang="zh-CN" sz="1800" dirty="0"/>
              <a:t>, </a:t>
            </a:r>
            <a:r>
              <a:rPr lang="zh-CN" altLang="en-US" sz="1800" dirty="0"/>
              <a:t>成爲祂的兒女</a:t>
            </a:r>
            <a:r>
              <a:rPr lang="en-US" altLang="zh-CN" sz="1800" dirty="0"/>
              <a:t> (continued) </a:t>
            </a:r>
          </a:p>
        </p:txBody>
      </p:sp>
    </p:spTree>
    <p:extLst>
      <p:ext uri="{BB962C8B-B14F-4D97-AF65-F5344CB8AC3E}">
        <p14:creationId xmlns:p14="http://schemas.microsoft.com/office/powerpoint/2010/main" val="3504708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C61F9-441C-8096-1FE4-3E50DEE4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70" y="231494"/>
            <a:ext cx="12153416" cy="1180618"/>
          </a:xfrm>
        </p:spPr>
        <p:txBody>
          <a:bodyPr>
            <a:normAutofit/>
          </a:bodyPr>
          <a:lstStyle/>
          <a:p>
            <a:r>
              <a:rPr lang="ja-JP" altLang="en-US" sz="4000" b="1">
                <a:latin typeface="Calibri" panose="020F0502020204030204" pitchFamily="34" charset="0"/>
                <a:cs typeface="Calibri" panose="020F0502020204030204" pitchFamily="34" charset="0"/>
              </a:rPr>
              <a:t>二</a:t>
            </a:r>
            <a:r>
              <a:rPr lang="en-US" altLang="ja-JP" sz="4000" b="1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ja-JP" altLang="en-US" sz="4000" b="1">
                <a:latin typeface="Calibri" panose="020F0502020204030204" pitchFamily="34" charset="0"/>
                <a:cs typeface="Calibri" panose="020F0502020204030204" pitchFamily="34" charset="0"/>
              </a:rPr>
              <a:t>在一片混亂的世代光景中，以賽亞為神發聲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37F24-44E5-9923-E46B-662194B8B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70" y="1534345"/>
            <a:ext cx="11713578" cy="5187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500"/>
              <a:t>歷史事實和 神要以賽亞預言的事寫下來，那是賽</a:t>
            </a:r>
            <a:r>
              <a:rPr lang="en-US" altLang="ja-JP" sz="3500" dirty="0"/>
              <a:t>1-39</a:t>
            </a:r>
            <a:r>
              <a:rPr lang="ja-JP" altLang="en-US" sz="3500"/>
              <a:t>的</a:t>
            </a:r>
            <a:r>
              <a:rPr lang="ja-JP" altLang="en-US" sz="3200"/>
              <a:t>篇章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dirty="0"/>
              <a:t>A) </a:t>
            </a:r>
            <a:r>
              <a:rPr lang="ja-JP" altLang="en-US" sz="3200"/>
              <a:t>以賽亞替神發聲哀歎</a:t>
            </a:r>
            <a:r>
              <a:rPr lang="en-US" altLang="ja-JP" sz="3200" dirty="0"/>
              <a:t>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1:2-3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天 哪 ， 要 聽 ！ 地 啊 ， 側 耳 而 聽 ！ 因 為 耶 和 華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養 育 兒 女 ， 將 他 們 養 大 ， 他 們 竟 悖 逆 我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牛 認 識 主 人 ， 驢 認 識 主 人 的 槽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以 色 列 卻 不 認 識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的 民 卻 不 留 意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5D023-E218-84F6-9A0A-01DA2556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53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2635E-79DB-963E-9677-14904A8C2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405" y="532436"/>
            <a:ext cx="11343190" cy="632556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以賽亞甚至也明講</a:t>
            </a:r>
            <a:r>
              <a:rPr lang="en-US" altLang="ja-JP" sz="3200" dirty="0"/>
              <a:t>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1:4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嗐 ！ 犯 罪 的 國 民 ， 擔 著 罪 孽 的 百 姓 ； 行 惡 的 種 類 ， 敗 壞 的 兒 女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們 離 棄 耶 和 華 ， 藐 視 以 色 列 的 聖 者 ， 與 他 生 疏 ， 往 後 退 步 。</a:t>
            </a:r>
            <a:endParaRPr lang="en-US" altLang="ja-JP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但到賽</a:t>
            </a:r>
            <a:r>
              <a:rPr lang="en-US" altLang="ja-JP" sz="3200" dirty="0"/>
              <a:t>40:1-2</a:t>
            </a:r>
            <a:r>
              <a:rPr lang="ja-JP" altLang="en-US" sz="3200"/>
              <a:t>，神讓以賽亞看到</a:t>
            </a:r>
            <a:r>
              <a:rPr lang="ja-JP" altLang="en-US" sz="3200" b="1"/>
              <a:t>神管教之後將來神為祂的子民預備的救贖</a:t>
            </a:r>
            <a:r>
              <a:rPr lang="en-US" altLang="ja-JP" sz="3200" dirty="0"/>
              <a:t>, </a:t>
            </a:r>
            <a:r>
              <a:rPr lang="ja-JP" altLang="en-US" sz="3200"/>
              <a:t>就說</a:t>
            </a:r>
            <a:r>
              <a:rPr lang="en-US" altLang="ja-JP" sz="3200" dirty="0"/>
              <a:t>: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的 神 說 ： 你 們 要 安 慰 ， 安 慰 我 的 百 姓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對 耶 路 撒 冷 說 安 慰 的 話 ， 又 向 他 宣 告 說 ， 他 爭 戰 的 日 子 已 滿 了 ； 他 的 罪 孽 赦 免 了 ； 他 為 自 己 的 一 切 罪 ， 從 耶 和 華 手 中 加 倍 受 罰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877AB-C1F8-8DE0-4DAB-22DA55D1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D9F57-688A-93A3-D3CA-F147741D2F15}"/>
              </a:ext>
            </a:extLst>
          </p:cNvPr>
          <p:cNvSpPr txBox="1"/>
          <p:nvPr/>
        </p:nvSpPr>
        <p:spPr>
          <a:xfrm>
            <a:off x="5563565" y="28360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在一片混亂的世代光景中，以賽亞為神發聲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11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E8D8B-92BE-237F-FB79-A791421CE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3" y="697615"/>
            <a:ext cx="11099157" cy="584129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B) </a:t>
            </a:r>
            <a:r>
              <a:rPr lang="ja-JP" altLang="en-US" sz="3200"/>
              <a:t>以賽亞先知在心靈裏也領受到一些「人聲」</a:t>
            </a:r>
            <a:r>
              <a:rPr lang="en-US" altLang="ja-JP" sz="3200" dirty="0"/>
              <a:t>(voices)</a:t>
            </a:r>
            <a:r>
              <a:rPr lang="ja-JP" altLang="en-US" sz="3200"/>
              <a:t>：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/>
              <a:t>a.</a:t>
            </a:r>
            <a:r>
              <a:rPr lang="ja-JP" altLang="en-US" sz="3200" b="1"/>
              <a:t> 心靈態度要被神調整</a:t>
            </a:r>
            <a:endParaRPr lang="en-US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40:3-5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</a:t>
            </a:r>
            <a:r>
              <a:rPr lang="ja-JP" altLang="en-US" sz="3200" b="1">
                <a:solidFill>
                  <a:srgbClr val="0432FF"/>
                </a:solidFill>
              </a:rPr>
              <a:t>「人聲」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喊 著 說 ： 在 曠 野 預 備 耶 和 華 的 路 （ 或 譯 ： 在 曠 野 ， 有 人 聲 喊 著 說 ： 當 預 備 耶 和 華 的 路 ） ， 在 沙 漠 地 修 平 我 們 神 的 道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一 切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山 窪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都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填 滿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大 小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山 岡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都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削 平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高 高 低 低 的 要 改 為 平 坦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崎 崎 嶇 嶇 的 必 成 為 平 原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的 榮 耀 必 然 顯 現 ； 凡 有 血 氣 的 必 一 同 看 見 ； 因 為 這 是 耶 和 華 親 口 說 的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F0B0C-C0FE-7E4F-A6F8-91F7855B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D2FE6-BAA6-7CCC-71A5-08AA4A0D6DE5}"/>
              </a:ext>
            </a:extLst>
          </p:cNvPr>
          <p:cNvSpPr txBox="1"/>
          <p:nvPr/>
        </p:nvSpPr>
        <p:spPr>
          <a:xfrm>
            <a:off x="5563565" y="28360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在一片混亂的世代光景中，以賽亞為神發聲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8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E8161-3D20-308F-E791-D8036497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413" y="520860"/>
            <a:ext cx="10902387" cy="571789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b. </a:t>
            </a:r>
            <a:r>
              <a:rPr lang="ja-JP" altLang="en-US" sz="3200"/>
              <a:t>一切都要過去惟有神的話永不改變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40:6-8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人 聲 說 ： 你 喊 叫 罷 ！ 有 一 個 說 ： 我 喊 叫 甚 麼 呢 ？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 有 血 氣 的 盡 都 如 草 ； 他 的 美 容 都 像 野 地 的 花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草 必 枯 乾 ， 花 必 凋 殘 ， 因 為 耶 和 華 的 氣 吹 在 其 上 ； 百 姓 誠 然 是 草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草 必 枯 乾 ， 花 必 凋 殘 ， 惟 有 我 們 神 的 話 必 永 遠 立 定 。</a:t>
            </a:r>
            <a:endParaRPr lang="ja-JP" altLang="en-US" sz="3200" b="1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FFD23-9088-ECA5-1352-2AF3E9C41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AF657-18AD-A8AB-29CB-52F75CEBF512}"/>
              </a:ext>
            </a:extLst>
          </p:cNvPr>
          <p:cNvSpPr txBox="1"/>
          <p:nvPr/>
        </p:nvSpPr>
        <p:spPr>
          <a:xfrm>
            <a:off x="5563565" y="28360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在一片混亂的世代光景中，以賽亞為神發聲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FD683-F18C-DB43-05F2-9255FFB6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8" y="162045"/>
            <a:ext cx="11806177" cy="656284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dirty="0"/>
              <a:t>C)</a:t>
            </a:r>
            <a:r>
              <a:rPr lang="ja-JP" altLang="en-US" sz="3500"/>
              <a:t>以賽亞說明神的屬性</a:t>
            </a:r>
            <a:endParaRPr lang="en-US" altLang="ja-JP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dirty="0"/>
              <a:t>a. </a:t>
            </a:r>
            <a:r>
              <a:rPr lang="ja-JP" altLang="en-US" sz="3500"/>
              <a:t>呼籲傳福音者</a:t>
            </a:r>
            <a:r>
              <a:rPr lang="en-US" altLang="ja-JP" sz="35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賽</a:t>
            </a:r>
            <a:r>
              <a:rPr lang="en-US" altLang="ja-JP" sz="3500" dirty="0"/>
              <a:t>40:9-11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報 好 信 息 給 錫 安 的 啊 ， 你 要 登 高 山 ； 報 好 信 息 給 耶 路 撒 冷 的 啊 ， 你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要 極 力 揚 聲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 揚 聲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不 要 懼 怕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對 猶 大 的 城 邑 說 ：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看 哪 ， 你 們 的 神 ！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主 耶 和 華 必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像 大 能 者 臨 到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； 他 的 膀 臂 必 為 他 掌 權 。 他 的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賞 賜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在 他 那 裡 ； 他 的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報 應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在 他 面 前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他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必 像 牧 人 牧 養 自 己 的 羊 群 ，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用 膀 臂 聚 集 羊 羔 抱 在 懷 中 ， 慢 慢 引 導 那 乳 養 小 羊 的 。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ja-JP" altLang="en-US" sz="3500"/>
              <a:t>他表示：你們的神是大能者，卻像慈愛的牧人牧養自己的羊群（情況有如「西羅亞」緩流的水：象徵「人生可在平穩安祥寧靜中度過」</a:t>
            </a:r>
            <a:endParaRPr lang="ja-JP" altLang="en-US" sz="3500" b="1" i="0">
              <a:solidFill>
                <a:srgbClr val="0432FF"/>
              </a:solidFill>
              <a:effectLst/>
              <a:latin typeface="system-ui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ja-JP" alt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78E5C-A1FD-8460-A113-E43CA487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FCD151-BFDA-3E37-5DA7-7C949F07F764}"/>
              </a:ext>
            </a:extLst>
          </p:cNvPr>
          <p:cNvSpPr txBox="1"/>
          <p:nvPr/>
        </p:nvSpPr>
        <p:spPr>
          <a:xfrm>
            <a:off x="5878012" y="16204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在一片混亂的世代光景中，以賽亞為神發聲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50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8AF9D-F60E-2E52-99CA-A0D069430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6" y="474562"/>
            <a:ext cx="11856334" cy="615773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dirty="0"/>
              <a:t>b. </a:t>
            </a:r>
            <a:r>
              <a:rPr lang="ja-JP" altLang="en-US" sz="3500"/>
              <a:t>對比人和偶像</a:t>
            </a:r>
            <a:r>
              <a:rPr lang="en-US" altLang="ja-JP" sz="3500" dirty="0"/>
              <a:t>, </a:t>
            </a:r>
            <a:r>
              <a:rPr lang="ja-JP" altLang="en-US" sz="3500"/>
              <a:t>神是無可比擬的</a:t>
            </a:r>
            <a:endParaRPr lang="en-US" altLang="ja-JP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賽</a:t>
            </a:r>
            <a:r>
              <a:rPr lang="en-US" altLang="ja-JP" sz="3500" dirty="0"/>
              <a:t>40:12-17/21-26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誰 曾 用 手 心 量 諸 水 ， 用 手 虎 口 量 蒼 天 ， 用 升 斗 盛 大 地 的 塵 土 ， 用 秤 稱 山 嶺 ， 用 天 平 平 岡 陵 呢 ？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誰 曾 測 度 耶 和 華 的 心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（ 或 譯 ： 誰 曾 指 示 耶 和 華 的 靈 ） 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或 作 他 的 謀 士 指 教 他 呢 ？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他 與 誰 商 議 ， 誰 教 導 他 ， 誰 將 公 平 的 路 指 示 他 ， 又 將 知 識 教 訓 他 ， 將 通 達 的 道 指 教 他 呢 ？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看 哪 ， 萬 民 都 像 水 桶 的 一 滴 ， 又 算 如 天 平 上 的 微 塵 ； 他 舉 起 眾 海 島 ， 好 像 極 微 之 物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利 巴 嫩 的 樹 林 不 夠 當 柴 燒 ； 其 中 的 走 獸 也 不 夠 作 燔 祭 。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17</a:t>
            </a:r>
            <a:r>
              <a:rPr lang="ja-JP" altLang="en-US" sz="3600" b="1">
                <a:solidFill>
                  <a:srgbClr val="C00000"/>
                </a:solidFill>
                <a:latin typeface="system-ui"/>
              </a:rPr>
              <a:t>萬 民 在 他 面 前 好 像 虛 無 ， 被 他 看 為 不 及 虛 無 ， 乃 為 虛 空 。</a:t>
            </a:r>
            <a:br>
              <a:rPr lang="ja-JP" altLang="en-US" sz="2400" b="0" i="0">
                <a:solidFill>
                  <a:srgbClr val="C00000"/>
                </a:solidFill>
                <a:effectLst/>
                <a:latin typeface="system-ui"/>
                <a:hlinkClick r:id="rId2" tooltip="View Full Chap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ja-JP" altLang="en-US" sz="3500" b="1" i="0">
              <a:solidFill>
                <a:srgbClr val="C00000"/>
              </a:solidFill>
              <a:effectLst/>
              <a:latin typeface="system-ui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DD179-B019-5618-D3A3-E22AFB1C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86A628-E6D6-E12E-9707-DB77A8C45A23}"/>
              </a:ext>
            </a:extLst>
          </p:cNvPr>
          <p:cNvSpPr txBox="1"/>
          <p:nvPr/>
        </p:nvSpPr>
        <p:spPr>
          <a:xfrm>
            <a:off x="5878012" y="16204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在一片混亂的世代光景中，以賽亞為神發聲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1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15DF2-06CB-7A54-36BD-AC2B0E9B7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20" y="162046"/>
            <a:ext cx="11794603" cy="65339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/>
              <a:t>c.</a:t>
            </a:r>
            <a:r>
              <a:rPr lang="ja-JP" altLang="en-US"/>
              <a:t> 宇宙穹蒼都是神在</a:t>
            </a:r>
            <a:r>
              <a:rPr lang="ja-JP" altLang="en-US" sz="2800"/>
              <a:t>設計</a:t>
            </a:r>
            <a:r>
              <a:rPr lang="ja-JP" altLang="en-US"/>
              <a:t>運作的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/>
              <a:t>賽</a:t>
            </a:r>
            <a:r>
              <a:rPr lang="en-US" altLang="ja-JP" dirty="0"/>
              <a:t>40:21-26</a:t>
            </a:r>
            <a:endParaRPr lang="en-US" altLang="ja-JP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你 們 豈 不 曾 知 道 麼 ？ 你 們 豈 不 曾 聽 見 麼 ？ 從 起 初 豈 沒 有 人 告 訴 你 們 麼 ？ 自 從 立 地 的 根 基 ， 你 們 豈 沒 有 明 白 麼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神 坐 在 地 球 大 圈 之 上 ； 地 上 的 居 民 好 像 蝗 蟲 。 他 鋪 張 穹 蒼 如 幔 子 ， 展 開 諸 天 如 可 住 的 帳 棚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他 使 君 王 歸 於 虛 無 ， 使 地 上 的 審 判 官 成 為 虛 空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他 們 是 剛 才 （ 或 譯 ： 不 曾 ； 下 同 ） 栽 上 ， 剛 才 種 上 ， 根 也 剛 才 扎 在 地 裡 ， 他 一 吹 在 其 上 ， 便 都 枯 乾 ； 旋 風 將 他 們 吹 去 ， 像 碎 秸 一 樣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那 聖 者 說 ： 你 們 將 誰 比 我 ， 叫 他 與 我 相 等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你 們 向 上 舉 目 ， 看 誰 創 造 這 萬 象 ， 按 數 目 領 出 ， 他 一 一 稱 其 名 ； 因 他 的 權 能 ， 又 因 他 的 大 能 大 力 ， 連 一 個 都 不 缺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88BDA-C73B-C9ED-21C8-477F74D29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6A88E8-B251-2637-9F96-523BA879D59A}"/>
              </a:ext>
            </a:extLst>
          </p:cNvPr>
          <p:cNvSpPr txBox="1"/>
          <p:nvPr/>
        </p:nvSpPr>
        <p:spPr>
          <a:xfrm>
            <a:off x="6096000" y="13652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在一片混亂的世代光景中，以賽亞為神發聲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59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C0662-634F-EF14-7456-519D4A820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730" y="347241"/>
            <a:ext cx="11419760" cy="584129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dirty="0"/>
              <a:t>d.</a:t>
            </a:r>
            <a:r>
              <a:rPr lang="ja-JP" altLang="en-US" sz="3200" b="1"/>
              <a:t> </a:t>
            </a:r>
            <a:r>
              <a:rPr lang="ja-JP" altLang="en-US" sz="3200"/>
              <a:t>甚至人生的道路、生活中各樣的運作，祂都可介入其中</a:t>
            </a:r>
            <a:endParaRPr lang="en-US" altLang="ja-JP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40:27-31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雅 各 啊 ， 你 為 何 說 ， 我 的 道 路 向 耶 和 華 隱 藏 ？ 以 色 列 啊 ， 你 為 何 言 ， 我 的 冤 屈 神 並 不 查 問 ？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豈 不 曾 知 道 麼 ？ 你 豈 不 曾 聽 見 麼 ？ 永 在 的 神 耶 和 華 ， 創 造 地 極 的 主 ， 並 不 疲 乏 ， 也 不 困 倦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的 智 慧 無 法 測 度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疲 乏 的 ， 他 賜 能 力 ； 軟 弱 的 ， 他 加 力 量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是 少 年 人 也 要 疲 乏 困 倦 ； 強 壯 的 也 必 全 然 跌 倒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31 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但 那 等 候 耶 和 華 的 必 從 新 得 力 。 他 們 必 如 鷹 展 翅 上 騰 ； 他 們 奔 跑 卻 不 困 倦 ， 行 走 卻 不 疲 乏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A152E-811B-EA95-8E0B-98FB8F96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57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43ED-788F-D66F-549A-1D0041D70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5" y="0"/>
            <a:ext cx="11563109" cy="1325563"/>
          </a:xfrm>
        </p:spPr>
        <p:txBody>
          <a:bodyPr>
            <a:normAutofit/>
          </a:bodyPr>
          <a:lstStyle/>
          <a:p>
            <a:r>
              <a:rPr lang="ja-JP" altLang="en-US" sz="4000" b="1"/>
              <a:t>三）得著主</a:t>
            </a:r>
            <a:r>
              <a:rPr lang="en-US" altLang="ja-JP" sz="4000" b="1" dirty="0"/>
              <a:t>/</a:t>
            </a:r>
            <a:r>
              <a:rPr lang="ja-JP" altLang="en-US" sz="4000" b="1"/>
              <a:t>被主得著的程序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66EDF-36C8-9524-5740-7367656AB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5" y="1065655"/>
            <a:ext cx="11725154" cy="591966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ja-JP" altLang="en-US" sz="3500" b="1"/>
              <a:t>來到主作王的地方</a:t>
            </a:r>
            <a:r>
              <a:rPr lang="en-US" altLang="ja-JP" sz="3500" b="1" dirty="0"/>
              <a:t>, </a:t>
            </a:r>
            <a:r>
              <a:rPr lang="ja-JP" altLang="en-US" sz="3500" b="1"/>
              <a:t>尋求祂的面</a:t>
            </a:r>
            <a:endParaRPr lang="en-US" altLang="ja-JP" sz="35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ja-JP" altLang="en-US" sz="3500" b="1"/>
              <a:t>神是光</a:t>
            </a:r>
            <a:r>
              <a:rPr lang="en-US" altLang="ja-JP" sz="3500" b="1" dirty="0"/>
              <a:t>,</a:t>
            </a:r>
            <a:r>
              <a:rPr lang="ja-JP" altLang="en-US" sz="3500" b="1"/>
              <a:t> 蒙祂光照</a:t>
            </a:r>
            <a:r>
              <a:rPr lang="en-US" altLang="ja-JP" sz="3500" b="1" dirty="0"/>
              <a:t>, </a:t>
            </a:r>
            <a:r>
              <a:rPr lang="ja-JP" altLang="en-US" sz="3500" b="1"/>
              <a:t>轉 離 過 犯</a:t>
            </a:r>
            <a:endParaRPr lang="en-US" altLang="ja-JP" sz="35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ja-JP" altLang="en-US" sz="3500" b="1"/>
              <a:t>神就與這樣的人立約</a:t>
            </a:r>
            <a:endParaRPr lang="en-US" altLang="ja-JP" sz="3500" b="1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ja-JP" altLang="en-US" sz="3500" b="1"/>
              <a:t>領受神的靈和神的話不離我們的口</a:t>
            </a:r>
            <a:endParaRPr lang="en-US" altLang="ja-JP" sz="35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賽</a:t>
            </a:r>
            <a:r>
              <a:rPr lang="en-US" altLang="ja-JP" sz="3500" dirty="0"/>
              <a:t>59:20-21</a:t>
            </a:r>
            <a:endParaRPr lang="en-US" altLang="ja-JP" sz="3500" b="1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必 有 一 位 救 贖 主 來 到 錫 安 ─ 雅 各 族 中 轉 離 過 犯 的 人 那 裡 。 這 是 耶 和 華 說 的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和 華 說 ： 至 於 我 與 他 們 所 立 的 約 乃 是 這 樣 ： 我 加 給 你 的 靈 ， 傳 給 你 的 話 ， 必 不 離 你 的 口 ， 也 不 離 你 後 裔 與 你 後 裔 之 後 裔 的 口 ， 從 今 直 到 永 遠 ； 這 是 耶 和 華 說 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85DEF-4761-71C4-9C8A-3B6D9BCC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97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01334-8CEE-E2CA-FE0F-347A51CB5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88" y="864926"/>
            <a:ext cx="11338366" cy="5762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然後，我們能擁有生命的光在靈裏，以致能為主發光，影響人也來信主</a:t>
            </a:r>
            <a:r>
              <a:rPr lang="en-US" altLang="ja-JP" sz="3200" dirty="0"/>
              <a:t> </a:t>
            </a:r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60:1-4</a:t>
            </a:r>
            <a:endParaRPr lang="en-US" sz="3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興 起 ， 發 光 ！ 因 為 你 的 光 已 經 來 到 ！ 耶 和 華 的 榮 耀 發 現 照 耀 你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看 哪 ， 黑 暗 遮 蓋 大 地 ， 幽 暗 遮 蓋 萬 民 ， 耶 和 華 卻 要 顯 現 照 耀 你 ； 他 的 榮 耀 要 現 在 你 身 上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萬 國 要 來 就 你 的 光 ， 君 王 要 來 就 你 發 現 的 光 輝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舉 目 向 四 方 觀 看 ； 眾 人 都 聚 集 來 到 你 這 裡 。 你 的 眾 子 從 遠 方 而 來 ； 你 的 眾 女 也 被 懷 抱 而 來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93C9-D037-2EE0-9C14-4A06C87B4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C93-6916-BD4C-B992-45DC52BBDF32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4AB8DA-20FA-6055-02EE-F91017AE277E}"/>
              </a:ext>
            </a:extLst>
          </p:cNvPr>
          <p:cNvSpPr txBox="1"/>
          <p:nvPr/>
        </p:nvSpPr>
        <p:spPr>
          <a:xfrm>
            <a:off x="7213922" y="230188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三）得著主</a:t>
            </a:r>
            <a:r>
              <a:rPr lang="en-US" altLang="ja-JP" sz="1800" dirty="0"/>
              <a:t>/</a:t>
            </a:r>
            <a:r>
              <a:rPr lang="ja-JP" altLang="en-US" sz="1800"/>
              <a:t>被主得著的程序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42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2627</Words>
  <Application>Microsoft Macintosh PowerPoint</Application>
  <PresentationFormat>Widescreen</PresentationFormat>
  <Paragraphs>139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system-ui</vt:lpstr>
      <vt:lpstr>Office Theme</vt:lpstr>
      <vt:lpstr>  聖子耶穌照著父所應許的來了 </vt:lpstr>
      <vt:lpstr>Outline</vt:lpstr>
      <vt:lpstr>PowerPoint Presentation</vt:lpstr>
      <vt:lpstr>PowerPoint Presentation</vt:lpstr>
      <vt:lpstr>二) 在一片混亂的世代光景中，以賽亞為神發聲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三）得著主/被主得著的程序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聖子耶穌照著父所應許的來了 </dc:title>
  <dc:creator>Cheng, Shyueh-rwong C</dc:creator>
  <cp:lastModifiedBy>Cheng, Shyueh-rwong C</cp:lastModifiedBy>
  <cp:revision>2</cp:revision>
  <dcterms:created xsi:type="dcterms:W3CDTF">2025-09-14T11:32:59Z</dcterms:created>
  <dcterms:modified xsi:type="dcterms:W3CDTF">2025-09-14T13:56:33Z</dcterms:modified>
</cp:coreProperties>
</file>