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4"/>
  </p:notesMasterIdLst>
  <p:sldIdLst>
    <p:sldId id="256" r:id="rId2"/>
    <p:sldId id="309" r:id="rId3"/>
    <p:sldId id="388" r:id="rId4"/>
    <p:sldId id="397" r:id="rId5"/>
    <p:sldId id="376" r:id="rId6"/>
    <p:sldId id="377" r:id="rId7"/>
    <p:sldId id="381" r:id="rId8"/>
    <p:sldId id="382" r:id="rId9"/>
    <p:sldId id="383" r:id="rId10"/>
    <p:sldId id="384" r:id="rId11"/>
    <p:sldId id="385" r:id="rId12"/>
    <p:sldId id="38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955" autoAdjust="0"/>
  </p:normalViewPr>
  <p:slideViewPr>
    <p:cSldViewPr snapToGrid="0">
      <p:cViewPr varScale="1">
        <p:scale>
          <a:sx n="80" d="100"/>
          <a:sy n="80" d="100"/>
        </p:scale>
        <p:origin x="78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36:17.66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44:00.7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0,'27534'0,"-27492"0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4:32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82 108 24575,'6'0'0,"10"0"0,-5 0 0,-12 0 0,-11 0 0,-11 0 0,-2-7 0,4-8 0,5-9 0,6-8 0,4 10 0,10 14 0,11 9 0,9 4 0,2 2-8191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5:12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24575,'7'0'0,"9"0"0,8 0 0,7 0 0,6 0 0,2 0 0,2 0 0,6 0 0,4 0 0,-2 0 0,-1 0 0,-3 0 0,-1 0 0,4 0 0,1 0 0,-7 0-8191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5:16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1 24575,'2'127'0,"-5"145"0,-15-149 0,9-80 0,-3 69 0,11-94-195,1 0 0,1-1 0,0 1 0,2-1 0,0 1 0,5 18 0,1-11-6631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7:47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0 24575,'-2'164'0,"5"182"0,15-232 133,-2-20-1631,-12-61-5328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7:50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24575,'-1'50'0,"6"143"0,-2-162 0,1 0 0,2 0 0,0-1 0,14 36 0,-11-41 20,-2 1 0,-1 1 0,-1-1 0,3 37 0,-5 106-974,-4-143 443,1 8-6315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7:54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60 24575,'-2'127'0,"5"145"0,3-232 0,-6-39 0,0 1 0,0-1 0,1 1 0,-1-1 0,0 1 0,1 0 0,-1-1 0,1 1 0,-1-1 0,1 0 0,-1 1 0,1-1 0,0 0 0,0 1 0,0-1 0,0 0 0,0 0 0,0 0 0,0 1 0,0-1 0,1 0 0,1 0 0,-2-1 0,-1-1 0,1 1 0,0-1 0,0 0 0,0 0 0,-1 0 0,1 1 0,0-1 0,-1 0 0,1 0 0,-1 0 0,1 0 0,-1 0 0,1 0 0,-1 0 0,0 0 0,1 0 0,-1 0 0,0 0 0,0 0 0,0-1 0,0-1 0,4-31 0,-4 29 0,3-220 120,-5 195-368,-2 1 1,0-1-1,-2 0 1,-1 1-1,-16-41 1,11 45-6579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05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24575,'0'7'0,"0"8"0,0 10 0,0-1-8191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7:57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74 24575,'7'0'0,"8"0"0,10 0 0,6 0 0,5 0 0,3 0 0,1 0 0,2 0 0,-1 0 0,-6-7 0,-4-2 0,1 0 0,2 2 0,1 2 0,-5-5 0,-1 0 0,1 0 0,-4 4-8191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7:59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24575,'0'7'0,"0"8"0,0 10 0,0 6 0,0 5 0,0-4-8191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02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24575,'0'7'0,"0"9"0,0 8 0,0 7 0,7-1 0,2 0 0,-1 2 0,-1-4-8191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12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24575,'0'636'-1365,"0"-602"-5461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16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24575,'7'0'0,"9"0"0,8 0 0,7 0 0,6 0 0,2 0 0,2 0 0,0 0 0,0 0 0,0 0 0,0 0 0,-1 0 0,0 0 0,0 0 0,0 0 0,0 0 0,0 0 0,-8 0-8191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18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24575,'0'7'0,"7"8"0,2 3-8191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48:20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0 24575,'-7'0'0,"-2"7"0,0 8 0,2 3-8191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49:41.10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1,'0'1546,"0"-1512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49:54.3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0,'0'1803,"0"-1776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50:24.2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0,'0'994,"0"-960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51:03.21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1,'2891'0,"-2867"0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1:07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1:25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 24575,'5'0'0,"0"0"0,-1 1 0,1-1 0,0 1 0,0 0 0,0 0 0,0 1 0,-1-1 0,1 1 0,0 0 0,-1 0 0,0 1 0,0 0 0,1-1 0,-1 1 0,-1 0 0,7 7 0,-1 1 0,0 1 0,-1 0 0,0 1 0,9 20 0,-11-20 0,0-1 0,1 0 0,0 0 0,1 0 0,14 14 0,-20-24 0,-1 0 0,1-1 0,0 1 0,0-1 0,0 0 0,0 0 0,1 0 0,-1 0 0,0 0 0,0 0 0,1 0 0,-1-1 0,0 1 0,1-1 0,-1 1 0,0-1 0,1 0 0,-1 0 0,1 0 0,-1-1 0,0 1 0,1-1 0,-1 1 0,0-1 0,1 1 0,-1-1 0,0 0 0,0 0 0,4-3 0,5-3 0,1-1 0,-1 0 0,-1-1 0,12-13 0,1 0 0,141-113-1365,-144 118-5461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52:17.5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1,'0'1747,"0"-1713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2:23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179 1 24575,'-7'0'0,"-2"6"0,1 10 0,-6 1 0,-6-1 0,-1 2 0,4 6 0,-2-2 0,-5 2 0,2 4 0,5-3-8191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2:27.7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24575,'7'0'0,"8"0"0,10 0 0,-1 0-8191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2:29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24575,'7'0'0,"2"6"0,-1 10 0,6 1 0,0 6 0,-3 4 0,5-2 0,-2 2 0,-2 3 0,-4-4-8191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5:20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1 187 24575,'0'-7'0,"0"-9"0,0-8 0,0-7 0,0-5 0,0-3 0,0 5-8191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5:28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0 270 24575,'0'-7'0,"0"-8"0,0-9 0,0-8 0,0-4 0,0-3 0,0-1 0,0-2 0,0 8-8191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59:29.93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2639 1,'-2613'0,"2588"0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1:59:35.65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1,'2899'0,"-2865"0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9:45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24575,'10'-1'0,"-1"0"0,1 1 0,0 1 0,0 0 0,0 0 0,0 1 0,-1 0 0,1 0 0,-1 1 0,1 1 0,-1 0 0,0 0 0,0 0 0,11 9 0,-13-9 0,-1 1 0,1 0 0,-1 0 0,0 0 0,0 1 0,-1 0 0,0 0 0,0 1 0,0-1 0,4 10 0,-7-12 0,-1 0 0,1 0 0,-1 0 0,0 0 0,-1 0 0,1 0 0,-1 0 0,0 0 0,0 1 0,0-1 0,0 0 0,-1 0 0,0 0 0,1 0 0,-2 0 0,1 0 0,0 0 0,-1 0 0,0-1 0,0 1 0,-4 6 0,-78 119-1365,66-104-5461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0:14.3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0 147 24575,'7'-7'0,"8"-1"0,2-8 0,5 0 0,6 3 0,-3-4 0,2 2 0,3 3 0,3 3 0,-4-3 0,0 0 0,-6 3-8191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0:18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24575,'7'0'0,"2"6"0,6 3 0,7-1 0,0 6 0,4 0 0,-4 4 0,-5 7 0,-6 5 0,3-3 0,-1-5 0,-4-7-8191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1:15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24575,'3'0'0,"-1"0"0,0 1 0,1-1 0,-1 1 0,0 0 0,1 0 0,-1 0 0,0 0 0,0 0 0,0 1 0,0-1 0,0 1 0,0-1 0,0 1 0,0 0 0,2 3 0,26 36 0,-22-28 0,16 24 0,-15-21 0,1-1 0,1 0 0,16 17 0,-23-27 0,0-1 0,1 0 0,0-1 0,0 1 0,0-1 0,0 0 0,0 0 0,1-1 0,-1 1 0,1-1 0,0-1 0,-1 1 0,1-1 0,8 1 0,-8-2-91,1 0 0,0-1 0,0 0 0,-1 0 0,1 0 0,0-1 0,-1 0 0,0-1 0,1 1 0,-1-1 0,0 0 0,0-1 0,-1 0 0,11-7 0,5-4-6735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1:51:17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1 24575,'-7'0'0,"-2"6"0,-7 4 0,0 5 0,-4 7 0,1 8 0,-3-3 0,3 2 0,4-5-8191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2:01:44.8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0,'0'1152,"0"-1118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2:01:56.79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43,'0'0,"0"-7,0-2,0 0,0 2,0 2,0 2,0 1,0 1,0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2:01:58.16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2:02:36.03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513 1,'0'0,"-7"0,-9 0,-8 0,-7 0,-5 0,-3 0,-2 0,-7 0,4 0,4 0,0 0,2 0,0 0,0 0,6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2:53.4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0 24575,'0'7'0,"0"8"0,0 10 0,0 6 0,-6-2 0,-3 1 0,0-4-8191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2:57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 24575,'-6'0'0,"-3"6"0,0 10 0,2 8 0,3 7 0,1 5 0,1 4 0,1 0 0,-5-5 0,-3-2 0,1-1 0,2 2 0,1-5-8191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03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402 840 24575,'-6'0'0,"1"1"0,0 1 0,0-1 0,0 1 0,0-1 0,0 2 0,0-1 0,0 0 0,0 1 0,1 0 0,0 0 0,-5 4 0,3-2 0,0-1 0,0 0 0,0 0 0,-1-1 0,0 1 0,-10 2 0,10-4 0,0-1 0,0 0 0,-1-1 0,1 1 0,0-2 0,-1 1 0,1-1 0,0 0 0,0 0 0,0-1 0,0 0 0,0 0 0,0 0 0,0-1 0,1-1 0,-1 1 0,1-1 0,0 0 0,0 0 0,0 0 0,1-1 0,-1 0 0,1 0 0,0-1 0,1 1 0,-8-13 0,-1-2 0,0-1 0,2-1 0,0 0 0,2-1 0,0 0 0,-9-43 0,12 26 0,1 0 0,2 0 0,5-77 0,-1 50 0,0 52 0,1-1 0,0 1 0,1 0 0,1-1 0,0 1 0,1 1 0,0-1 0,2 1 0,-1 0 0,2 0 0,0 1 0,0 0 0,1 0 0,1 1 0,21-21 0,-15 23 0,0 1 0,0 1 0,0 0 0,1 1 0,0 1 0,1 1 0,-1 0 0,1 1 0,0 1 0,22-1 0,-23 3 0,9-2 0,0 2 0,-1 0 0,49 6 0,-69-4 0,0-1 0,0 1 0,0 0 0,0 1 0,0-1 0,0 1 0,0 0 0,-1 0 0,1 1 0,-1-1 0,1 1 0,-1 0 0,0 0 0,0 0 0,0 1 0,-1-1 0,1 1 0,-1 0 0,0 0 0,0 0 0,0 1 0,-1-1 0,0 1 0,1-1 0,2 11 0,8 38 0,-2 0 0,-3 1 0,4 99 0,-11-60 0,-5 132 0,3-215 0,0 1 0,-1-1 0,0 0 0,0 0 0,-1 0 0,0 0 0,-1 0 0,-8 15 0,9-21 0,0 0 0,0 0 0,-1 0 0,1 0 0,-1-1 0,0 1 0,0-1 0,0 0 0,0 0 0,0-1 0,-1 1 0,1-1 0,-1 0 0,0 0 0,0 0 0,0-1 0,1 1 0,-1-1 0,-6 0 0,-21 2-682,-51-3-1,48-1-6143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07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1 201 24575,'0'-11'0,"1"0"0,1 0 0,-1 0 0,2 0 0,0 0 0,0 1 0,1-1 0,0 1 0,1 0 0,0 0 0,1 0 0,7-10 0,-10 16 0,0-1 0,1 1 0,-1 1 0,1-1 0,-1 0 0,1 1 0,0 0 0,0 0 0,1 0 0,-1 1 0,1-1 0,-1 1 0,1 0 0,0 0 0,0 0 0,0 1 0,0 0 0,0 0 0,0 0 0,0 1 0,0-1 0,0 1 0,0 1 0,1-1 0,-1 1 0,0-1 0,0 2 0,7 1 0,-8-1 0,-1 0 0,0-1 0,1 2 0,-1-1 0,0 0 0,0 1 0,-1-1 0,1 1 0,0 0 0,-1 0 0,1 0 0,-1 0 0,0 0 0,0 0 0,0 1 0,-1-1 0,1 1 0,-1-1 0,0 1 0,0 0 0,0 0 0,0 5 0,2 11 0,-1 0 0,-1 0 0,-2 21 0,0-26 0,1 3 0,-1 0 0,0 0 0,-2 0 0,0-1 0,-5 19 0,4-28 0,1 1 0,-1-1 0,0 0 0,-1 0 0,0-1 0,0 1 0,0-1 0,-1 0 0,0-1 0,-1 1 0,-13 10 0,5-8 0,11-7 0,0 0 0,0 0 0,0 1 0,1-1 0,-1 1 0,1-1 0,0 1 0,-1 0 0,1 0 0,1 1 0,-1-1 0,-4 7 0,8-9 0,-1 0 0,1-1 0,-1 1 0,1 0 0,-1-1 0,1 1 0,0 0 0,-1-1 0,1 1 0,0-1 0,-1 1 0,1-1 0,0 1 0,0-1 0,0 0 0,0 1 0,-1-1 0,1 0 0,0 0 0,0 1 0,0-1 0,0 0 0,0 0 0,0 0 0,-1 0 0,2-1 0,31 3 0,-28-2 0,71-2-1365,-39 1-5461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11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837 709 24575,'-9'1'0,"0"0"0,0 1 0,0 0 0,0 1 0,0 0 0,1 0 0,0 1 0,-1 0 0,1 0 0,-7 6 0,-48 21 0,16-16 0,0-3 0,0-2 0,-1-1 0,0-3 0,0-2 0,-1-2 0,-90-8 0,130 5 0,0 1 0,0-2 0,0 0 0,0 0 0,1 0 0,-1-1 0,1 0 0,0-1 0,0 0 0,0 0 0,0-1 0,1 1 0,-1-2 0,1 1 0,0-1 0,1 0 0,0-1 0,0 0 0,0 0 0,1 0 0,0 0 0,0-1 0,1 0 0,0 0 0,0 0 0,1 0 0,0-1 0,0 1 0,1-1 0,0 0 0,1 0 0,-1-13 0,1-216 0,4 118 0,-3 112 0,0 0 0,1 0 0,0 0 0,0 1 0,1-1 0,0 1 0,0-1 0,1 1 0,0 0 0,0 0 0,1 0 0,0 0 0,0 0 0,0 1 0,1 0 0,0 0 0,0 0 0,1 1 0,-1-1 0,1 1 0,11-6 0,-3-1 0,1 0 0,0 1 0,0 1 0,1 1 0,31-14 0,-24 14 0,0 2 0,0 0 0,1 2 0,42-5 0,-52 9 0,-1 1 0,1 1 0,0 0 0,-1 1 0,0 0 0,1 2 0,-1-1 0,0 1 0,-1 1 0,14 6 0,-13-4 0,-1 0 0,0 1 0,0 1 0,0-1 0,-1 2 0,19 20 0,-4 1 0,24 40 0,-2-4 0,-41-56 0,-1-1 0,0 1 0,-1 1 0,0-1 0,0 1 0,-1 0 0,-1 0 0,0 0 0,-1 0 0,2 22 0,-3 2 0,0-1 0,-8 53 0,6-80-124,0 0 0,0 0 0,-1 0 0,0-1 0,-1 1 0,1-1-1,-2 1 1,1-1 0,-1 0 0,-4 7 0,-9 5-6702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13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24575,'0'6'0,"0"10"0,0 8 0,0 7 0,0 5 0,0 3 0,0 2 0,0 0 0,0 1 0,0-1 0,0-7-8191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15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24575,'0'6'0,"0"10"0,0 9 0,0 6 0,0 5 0,0 3 0,0 2 0,0 0 0,0 0 0,0 1 0,0-2 0,7 1 0,2-1 0,-1-7-8191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2:03:17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1 24575,'-4'0'0,"1"1"0,-1 0 0,1 0 0,-1 1 0,1-1 0,-1 1 0,1 0 0,0 0 0,0 0 0,0 0 0,0 0 0,-4 5 0,-32 33 0,38-38 0,-10 9 0,2-1 0,-1 1 0,1 0 0,1 0 0,0 1 0,-9 16 0,16-25 0,-1 1 0,1-1 0,0 0 0,0 0 0,1 1 0,-1-1 0,1 0 0,-1 1 0,1-1 0,0 1 0,0-1 0,1 0 0,-1 1 0,1-1 0,0 0 0,-1 1 0,1-1 0,1 0 0,-1 0 0,0 0 0,1 0 0,0 0 0,0 0 0,0 0 0,0 0 0,0-1 0,4 5 0,5 3 23,1-1 0,0 0-1,20 12 1,-21-15-231,-1 0 0,0 1 0,0 0 0,-1 1 0,0 0 0,11 13 0,-2 5-6618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4:38:28.281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 0,'0'1090,"0"-1056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4:39:56.45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1 0 24575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4:40:00.295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 1,'3930'0,"-3887"0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04:40:04.456"/>
    </inkml:context>
    <inkml:brush xml:id="br0">
      <inkml:brushProperty name="width" value="0.05" units="cm"/>
      <inkml:brushProperty name="height" value="0.05" units="cm"/>
      <inkml:brushProperty name="color" value="#AB008B"/>
      <inkml:brushProperty name="ignorePressure" value="1"/>
    </inkml:brush>
  </inkml:definitions>
  <inkml:trace contextRef="#ctx0" brushRef="#br0">1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4:40:20.954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37 1 24575,'-7'6'0,"-2"10"0,0 9 0,2 7 0,3-3-8191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04:40:28.71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 24575,'6'2'0,"-1"-1"0,-1 1 0,2-1 0,-1 1 0,1 1 0,-1-2 0,-1 2 0,1 0 0,-1 0 0,1 0 0,-1 0 0,-1 2 0,2-2 0,3 6 0,51 61 0,121 221 0,-166-271 0,-1 0 0,1 0 0,-3 1 0,-1 0 0,1 2 0,-2 0 0,-1 0 0,10 46 0,-18-57 0,2 0 0,-2-1 0,0 1 0,0 0 0,-2 0 0,1-1 0,-1 1 0,-1 0 0,0-1 0,0 1 0,-2-1 0,1 0 0,-1-1 0,-1 1 0,0 0 0,0-2 0,-2 1 0,2-1 0,-3 1 0,-8 6 0,-185 218-1365,171-207-5461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14.6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24575,'0'13'0,"0"12"0,0 8 0,0 6 0,0 2 0,0 2 0,0 0 0,0 0 0,0-1 0,0 0 0,0-8-8191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22.43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142 203 24575,'-10'0'0,"1"0"0,-1-1 0,0 0 0,1-1 0,0 0 0,-1 0 0,1-1 0,0 0 0,-9-5 0,15 7 0,1-1 0,-1 1 0,1-1 0,-1 0 0,1 0 0,0 0 0,0 0 0,0 0 0,0-1 0,0 1 0,0 0 0,1-1 0,-1 1 0,1-1 0,0 0 0,-1 0 0,1 1 0,0-1 0,1 0 0,-1 0 0,0 0 0,1 0 0,0 0 0,0 0 0,0 0 0,0 0 0,0 0 0,0 0 0,1 0 0,0 0 0,-1 0 0,3-3 0,-1 0 0,0 0 0,1 1 0,0 0 0,0-1 0,0 1 0,0 0 0,1 1 0,0-1 0,0 1 0,0-1 0,1 1 0,-1 0 0,1 1 0,0-1 0,0 1 0,1 0 0,-1 0 0,0 1 0,1 0 0,0 0 0,-1 0 0,12-2 0,-13 3 0,0 1 0,0-1 0,-1 1 0,1 0 0,0 0 0,0 0 0,0 1 0,0-1 0,0 1 0,-1 0 0,1 0 0,0 0 0,-1 1 0,1-1 0,-1 1 0,1 0 0,-1 0 0,0 0 0,0 0 0,0 1 0,0-1 0,0 1 0,0 0 0,-1 0 0,1 0 0,-1 0 0,0 0 0,0 0 0,0 1 0,0-1 0,-1 1 0,1-1 0,-1 1 0,0 0 0,1 7 0,2 15-182,-1 0 0,-2 0 1,-3 43-1,2-54-456,-2 21-6188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23.7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98 24575,'7'0'0,"9"0"0,2-7 0,4-2 0,6 0 0,-2-5 0,2 0 0,2 2 0,3 4 0,-3-4 0,-8 0-8191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28.8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439 126 24575,'-7'0'0,"-2"-7"0,-7-2 0,-7 1 0,-6-13 0,-6-2 0,-3 2 0,-2 6 0,-2 4 0,0 5 0,1 3 0,-1 2 0,1 1 0,7 1-8191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33.1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94 0 24575,'-7'0'0,"-9"0"0,-9 0 0,0 7 0,5 2-8191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35.7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24575,'7'0'0,"3"7"0,5 2 0,8 0 0,0 5 0,3 0 0,-3 4 0,1 0 0,4-3 0,-4 2 0,-5 5 0,-6-1-8191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1:28:38.1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125 1 24575,'-7'0'0,"-9"0"0,-9 6 0,0 10 0,-2 2 0,3-2-8191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8:16.931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32,'14'0,"18"0,31 0,25 0,26 0,20 0,-6 0,4-7,-1-2,-9 1,-25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9:25.374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0,'0'6129,"0"-6095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9:38.047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1,'0'6213,"0"-6182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9:44.174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1,'0'7,"0"9,0 9,0 6,0 6,0 3,0 1,0 1,0 0,0-7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9:47.142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1,'0'6,"0"10,0 9,0 7,0-2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1:59:48.329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0,'0'7,"0"9,0 9,0 6,0-1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0:00.686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0:04.395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1:36.411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84 479,'0'-6,"0"-10,-6-2,-3-5,-7 2,0-2,2-5,4-4,3-4,3-2,3-1,0-2,2 0,-1 0,1 0,0 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1:39.426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78,'0'-7,"0"-9,0-9,0 7,0 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2:24.104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1 631,'0'-630,"0"7173,0-6517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2:35.101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1493,'0'-1493,"0"1726,0-165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2:45.446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0 769,'0'-741,"0"714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7-30T12:03:42.600"/>
    </inkml:context>
    <inkml:brush xml:id="br0">
      <inkml:brushProperty name="width" value="0.5" units="cm"/>
      <inkml:brushProperty name="height" value="1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1,'4498'0,"-4472"0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2:11:35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2 424 24575,'-1'-75'0,"3"-88"0,-2 160 0,0-1 0,0 1 0,0-1 0,1 1 0,-1 0 0,1-1 0,0 1 0,0 0 0,0-1 0,1 1 0,-1 0 0,1 0 0,0 0 0,0 0 0,0 0 0,0 0 0,0 1 0,0-1 0,1 1 0,-1 0 0,1-1 0,0 1 0,0 0 0,0 1 0,0-1 0,0 0 0,0 1 0,0-1 0,0 1 0,1 0 0,-1 0 0,1 1 0,-1-1 0,0 1 0,6-1 0,-1 2 0,0 0 0,0 0 0,0 0 0,0 1 0,0 0 0,0 1 0,0 0 0,-1 0 0,0 1 0,1-1 0,-1 2 0,0-1 0,-1 1 0,7 6 0,92 95 0,-83-80 0,1-1 0,2-1 0,0-1 0,2-1 0,53 34 0,-78-55 0,1 0 0,-1 0 0,0 0 0,0-1 0,1 1 0,-1-1 0,0 1 0,1-1 0,-1 0 0,0 0 0,1 0 0,-1 0 0,0 0 0,1-1 0,-1 1 0,0-1 0,1 0 0,-1 1 0,0-1 0,0 0 0,0 0 0,0 0 0,0-1 0,0 1 0,0 0 0,0-1 0,0 1 0,-1-1 0,1 0 0,0 0 0,-1 1 0,0-1 0,1 0 0,-1 0 0,0 0 0,1-4 0,6-8 0,0-1 0,-2-1 0,9-30 0,-13 40 0,18-63-682,18-124-1,-33 149-6143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2:11:37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0 120 24575,'0'-6'0,"7"-3"0,9 0 0,8 2 0,8-5 0,4 0 0,4 2 0,1 2 0,8 3 0,3 2 0,-2 1 0,-1-5 0,-4-1 0,-1 0 0,-2 1 0,-1 3 0,-7 1-8191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2:11:41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1 24575,'0'444'0,"0"-432"0,0-1 0,-1 1 0,0-1 0,-1 1 0,0-1 0,-7 18 0,8-25 0,-1 0 0,0 0 0,0-1 0,0 1 0,0-1 0,-1 1 0,0-1 0,0 0 0,1 0 0,-2 0 0,1 0 0,0 0 0,-1-1 0,1 1 0,-1-1 0,0 0 0,1 0 0,-1-1 0,0 1 0,0-1 0,-5 1 0,-10 3 0,0-2 0,0-1 0,-1 0 0,0-1 0,1-1 0,-1-1 0,1-1 0,-1 0 0,-34-10 0,29-4-1365,7-3-5461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2:11:42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30T12:11:44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01:15:56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0 270 24575,'0'-7'0,"0"-8"0,0-9 0,0-8 0,0-4 0,0-3 0,0-1 0,0-2 0,0 8-8191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01:17:12.1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0 270 24575,'0'-7'0,"0"-8"0,0-9 0,0-8 0,0-4 0,0-3 0,0-1 0,0-2 0,0 8-8191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01:22:03.4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0 270 24575,'0'-7'0,"0"-8"0,0-9 0,0-8 0,0-4 0,0-3 0,0-1 0,0-2 0,0 8-8191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8T02:12:30.99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0,'0'994,"0"-960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8T02:12:52.90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0,'0'994,"0"-960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8T02:13:15.9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1,'639'0,"-634"0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8T03:41:51.0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80 12 24575,'0'-4'0,"-4"-2"0,-7 4 0,0 8 0,1 7 0,2 5 0,3 5 0,-3 2 0,1 2 0,1 1 0,2 0 0,1-1 0,1 0 0,2-5-8191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8T03:42:07.0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 24575,'41'-1'0,"-29"-1"0,1 2 0,0-1 0,-1 2 0,1 0 0,0 0 0,20 6 0,-30-6 0,-1 0 0,1 1 0,-1-1 0,1 1 0,-1 0 0,0 0 0,0 0 0,1 0 0,-1 0 0,-1 0 0,1 0 0,0 1 0,0-1 0,-1 1 0,0-1 0,1 1 0,-1 0 0,0 0 0,0-1 0,-1 1 0,1 0 0,0 0 0,-1 0 0,0 0 0,0 0 0,0 0 0,0 0 0,0 0 0,-1 2 0,-1 13 0,-1-1 0,0 0 0,-10 28 0,9-33 0,-24 73-56,14-46-271,2 0 0,1 1-1,-8 60 1,17-74-6499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344E1-59AD-443B-98EB-272D18D971F1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30C25-2F2B-4DC7-8211-A92FDC2F6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2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52EDE-1040-DDD6-4AE6-F9EAFBDFF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EB857-0166-187E-78F8-582604715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9AF38-2472-431C-2A0D-160E8E5D9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5E382-5A8E-ECD6-B068-F6CF0C60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E9121-79BE-DF46-3324-27724E1D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0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53BFA-0958-E9A8-965D-3707E600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BFC5D-6D04-435E-E4A4-69EEBA726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59DB9-869E-EC7C-F375-3E85F63E6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2F9DC-D962-BAF1-C392-1AB909AB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EA327-FC53-F1C8-2F6F-80BAE83E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3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4A478-5ED3-43BF-CFB4-B19C641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41A28-CD22-9104-C3A7-F1F1C8FE6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A9D2F-AEF4-61E0-551D-3C80B53B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55BAD-9109-A928-8FEB-5B0AF4C8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95642-6360-AC4B-0BDD-456086E5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1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50DB-250B-0B60-0DF7-E4B2DA23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E7883-DDDC-3265-B36D-6C752E6218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167ED-D261-4526-6822-8A5D19CA3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EA2F7-B5BA-0822-0927-9100523CC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4AAA6-0EED-FF51-8A35-5DE59841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80B10-3255-5AD7-CEF7-44ABFE69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5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0FE7-F78B-7286-CD3C-4544BA21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1B99-14F8-38F7-0E0F-FB627D6B6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94246-7148-A265-B85A-89EA9C9DE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EAEAD-4CE2-F0CB-BB48-640D8C7EE1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D1D47F-6532-3555-9B32-DA118395B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CF7C4E-6DF3-4BB0-2EFF-280F5FB2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FAE77-6927-B6B4-B027-B8DA7277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4BB25F-F9C5-9D89-2B27-5E32CD9B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0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0958-E660-EB14-B335-8AB7C3C7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CB8527-F2E3-7EE2-FD63-9BF91EE29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7A8F9-B0C7-4E82-39FE-AF1D69D91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F84CB-015A-FB89-F246-C404C4602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6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5BAF4D-3FD6-E819-BC6C-C0814FBC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B215B-B8B9-97F7-C780-F6D80F1A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85ABA-1BC9-163C-5317-8E0301093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0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B2FD-2B1B-5646-7DA5-BEC91BB2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21A89-04A6-8D3F-6497-7A3F86E47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B1E87-DEB8-61CE-99B3-DD31A3C99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05271-4320-668A-D3DE-AADD630B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531C6-19AE-0742-3287-A626BE9A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95031-D3D7-2AF9-5D37-164B0C24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2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CD17-73DE-E155-5827-FAAFF6C9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312EF9-01C2-44B0-271E-08B234391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1F5DF-B6AD-5975-672A-3604310DC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6268B-1974-FCA9-40B7-66C1A15E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E8F09-46C9-7B4C-760F-0220E271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145A3-A7AB-0F41-C9FC-ADBFE3A0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6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AB61-61BF-986E-B424-3272EE4A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25876D-AADD-7EC6-7975-F38055220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2E6EC-BCCC-6016-EA4E-92A4B6CC3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147AA-41C4-6110-C243-A06B448C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7B46E-0517-4264-6EF5-206308530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7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E182C-5BCE-FB23-912A-8BB3562C3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8BFF0-160D-4F65-4A46-B2E78BE3A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88BE1-072F-36C2-8582-5AE51C88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6576F-9B4A-BDEA-BFB7-C036F2B9E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3DA46-9EE7-37D0-4BD8-9CA6CC83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0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7888B-2483-379C-AEE8-CD10255AC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E7C56-3EE7-5921-175B-AD2270DCE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35590-9F7E-6F30-DFEA-B37320F44B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2BFC0-1D51-44C0-805C-86FB49CBA423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9B162-1CD3-48E3-A4F3-F93142650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ACF2F-A79D-6B59-082C-35BB58E99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29EEA-3D48-4EFD-B02D-64CCDEA83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7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1" Type="http://schemas.openxmlformats.org/officeDocument/2006/relationships/image" Target="../media/image10.png"/><Relationship Id="rId42" Type="http://schemas.openxmlformats.org/officeDocument/2006/relationships/customXml" Target="../ink/ink21.xml"/><Relationship Id="rId191" Type="http://schemas.openxmlformats.org/officeDocument/2006/relationships/customXml" Target="../ink/ink70.xml"/><Relationship Id="rId205" Type="http://schemas.openxmlformats.org/officeDocument/2006/relationships/customXml" Target="../ink/ink77.xml"/><Relationship Id="rId107" Type="http://schemas.openxmlformats.org/officeDocument/2006/relationships/customXml" Target="../ink/ink46.xml"/><Relationship Id="rId11" Type="http://schemas.openxmlformats.org/officeDocument/2006/relationships/image" Target="../media/image5.png"/><Relationship Id="rId32" Type="http://schemas.openxmlformats.org/officeDocument/2006/relationships/customXml" Target="../ink/ink16.xml"/><Relationship Id="rId53" Type="http://schemas.openxmlformats.org/officeDocument/2006/relationships/image" Target="../media/image26.png"/><Relationship Id="rId74" Type="http://schemas.openxmlformats.org/officeDocument/2006/relationships/customXml" Target="../ink/ink32.xml"/><Relationship Id="rId128" Type="http://schemas.openxmlformats.org/officeDocument/2006/relationships/image" Target="../media/image61.png"/><Relationship Id="rId149" Type="http://schemas.openxmlformats.org/officeDocument/2006/relationships/image" Target="../media/image71.png"/><Relationship Id="rId5" Type="http://schemas.openxmlformats.org/officeDocument/2006/relationships/image" Target="../media/image2.png"/><Relationship Id="rId95" Type="http://schemas.openxmlformats.org/officeDocument/2006/relationships/customXml" Target="../ink/ink40.xml"/><Relationship Id="rId181" Type="http://schemas.openxmlformats.org/officeDocument/2006/relationships/image" Target="../media/image87.png"/><Relationship Id="rId216" Type="http://schemas.openxmlformats.org/officeDocument/2006/relationships/customXml" Target="../ink/ink85.xml"/><Relationship Id="rId22" Type="http://schemas.openxmlformats.org/officeDocument/2006/relationships/customXml" Target="../ink/ink11.xml"/><Relationship Id="rId43" Type="http://schemas.openxmlformats.org/officeDocument/2006/relationships/image" Target="../media/image21.png"/><Relationship Id="rId139" Type="http://schemas.openxmlformats.org/officeDocument/2006/relationships/image" Target="../media/image66.png"/><Relationship Id="rId85" Type="http://schemas.openxmlformats.org/officeDocument/2006/relationships/image" Target="../media/image41.png"/><Relationship Id="rId150" Type="http://schemas.openxmlformats.org/officeDocument/2006/relationships/customXml" Target="../ink/ink61.xml"/><Relationship Id="rId192" Type="http://schemas.openxmlformats.org/officeDocument/2006/relationships/image" Target="../media/image92.png"/><Relationship Id="rId206" Type="http://schemas.openxmlformats.org/officeDocument/2006/relationships/image" Target="../media/image99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33" Type="http://schemas.openxmlformats.org/officeDocument/2006/relationships/image" Target="../media/image16.png"/><Relationship Id="rId38" Type="http://schemas.openxmlformats.org/officeDocument/2006/relationships/customXml" Target="../ink/ink19.xml"/><Relationship Id="rId103" Type="http://schemas.openxmlformats.org/officeDocument/2006/relationships/customXml" Target="../ink/ink44.xml"/><Relationship Id="rId108" Type="http://schemas.openxmlformats.org/officeDocument/2006/relationships/image" Target="../media/image52.png"/><Relationship Id="rId124" Type="http://schemas.openxmlformats.org/officeDocument/2006/relationships/image" Target="../media/image59.png"/><Relationship Id="rId129" Type="http://schemas.openxmlformats.org/officeDocument/2006/relationships/customXml" Target="../ink/ink51.xml"/><Relationship Id="rId54" Type="http://schemas.openxmlformats.org/officeDocument/2006/relationships/customXml" Target="../ink/ink27.xml"/><Relationship Id="rId70" Type="http://schemas.openxmlformats.org/officeDocument/2006/relationships/customXml" Target="../ink/ink30.xml"/><Relationship Id="rId75" Type="http://schemas.openxmlformats.org/officeDocument/2006/relationships/image" Target="../media/image35.png"/><Relationship Id="rId91" Type="http://schemas.openxmlformats.org/officeDocument/2006/relationships/image" Target="../media/image44.png"/><Relationship Id="rId96" Type="http://schemas.openxmlformats.org/officeDocument/2006/relationships/image" Target="../media/image37.png"/><Relationship Id="rId140" Type="http://schemas.openxmlformats.org/officeDocument/2006/relationships/customXml" Target="../ink/ink56.xml"/><Relationship Id="rId145" Type="http://schemas.openxmlformats.org/officeDocument/2006/relationships/image" Target="../media/image69.png"/><Relationship Id="rId182" Type="http://schemas.openxmlformats.org/officeDocument/2006/relationships/customXml" Target="../ink/ink65.xml"/><Relationship Id="rId187" Type="http://schemas.openxmlformats.org/officeDocument/2006/relationships/image" Target="../media/image90.png"/><Relationship Id="rId21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212" Type="http://schemas.openxmlformats.org/officeDocument/2006/relationships/customXml" Target="../ink/ink82.xml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49" Type="http://schemas.openxmlformats.org/officeDocument/2006/relationships/image" Target="../media/image24.png"/><Relationship Id="rId44" Type="http://schemas.openxmlformats.org/officeDocument/2006/relationships/customXml" Target="../ink/ink22.xml"/><Relationship Id="rId86" Type="http://schemas.openxmlformats.org/officeDocument/2006/relationships/customXml" Target="../ink/ink35.xml"/><Relationship Id="rId81" Type="http://schemas.openxmlformats.org/officeDocument/2006/relationships/image" Target="../media/image39.png"/><Relationship Id="rId130" Type="http://schemas.openxmlformats.org/officeDocument/2006/relationships/customXml" Target="../ink/ink52.xml"/><Relationship Id="rId135" Type="http://schemas.openxmlformats.org/officeDocument/2006/relationships/image" Target="../media/image30.png"/><Relationship Id="rId177" Type="http://schemas.openxmlformats.org/officeDocument/2006/relationships/image" Target="../media/image85.png"/><Relationship Id="rId198" Type="http://schemas.openxmlformats.org/officeDocument/2006/relationships/image" Target="../media/image95.png"/><Relationship Id="rId193" Type="http://schemas.openxmlformats.org/officeDocument/2006/relationships/customXml" Target="../ink/ink71.xml"/><Relationship Id="rId202" Type="http://schemas.openxmlformats.org/officeDocument/2006/relationships/image" Target="../media/image97.png"/><Relationship Id="rId207" Type="http://schemas.openxmlformats.org/officeDocument/2006/relationships/customXml" Target="../ink/ink78.xml"/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39" Type="http://schemas.openxmlformats.org/officeDocument/2006/relationships/image" Target="../media/image19.png"/><Relationship Id="rId109" Type="http://schemas.openxmlformats.org/officeDocument/2006/relationships/customXml" Target="../ink/ink47.xml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7.png"/><Relationship Id="rId76" Type="http://schemas.openxmlformats.org/officeDocument/2006/relationships/customXml" Target="../ink/ink33.xml"/><Relationship Id="rId97" Type="http://schemas.openxmlformats.org/officeDocument/2006/relationships/customXml" Target="../ink/ink41.xml"/><Relationship Id="rId104" Type="http://schemas.openxmlformats.org/officeDocument/2006/relationships/image" Target="../media/image49.png"/><Relationship Id="rId125" Type="http://schemas.openxmlformats.org/officeDocument/2006/relationships/customXml" Target="../ink/ink49.xml"/><Relationship Id="rId141" Type="http://schemas.openxmlformats.org/officeDocument/2006/relationships/image" Target="../media/image67.png"/><Relationship Id="rId146" Type="http://schemas.openxmlformats.org/officeDocument/2006/relationships/customXml" Target="../ink/ink59.xml"/><Relationship Id="rId188" Type="http://schemas.openxmlformats.org/officeDocument/2006/relationships/customXml" Target="../ink/ink68.xml"/><Relationship Id="rId7" Type="http://schemas.openxmlformats.org/officeDocument/2006/relationships/image" Target="../media/image3.png"/><Relationship Id="rId71" Type="http://schemas.openxmlformats.org/officeDocument/2006/relationships/image" Target="../media/image33.png"/><Relationship Id="rId92" Type="http://schemas.openxmlformats.org/officeDocument/2006/relationships/customXml" Target="../ink/ink38.xml"/><Relationship Id="rId183" Type="http://schemas.openxmlformats.org/officeDocument/2006/relationships/image" Target="../media/image88.png"/><Relationship Id="rId213" Type="http://schemas.openxmlformats.org/officeDocument/2006/relationships/customXml" Target="../ink/ink83.xml"/><Relationship Id="rId218" Type="http://schemas.openxmlformats.org/officeDocument/2006/relationships/customXml" Target="../ink/ink86.xml"/><Relationship Id="rId2" Type="http://schemas.openxmlformats.org/officeDocument/2006/relationships/customXml" Target="../ink/ink1.xml"/><Relationship Id="rId29" Type="http://schemas.openxmlformats.org/officeDocument/2006/relationships/image" Target="../media/image14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2.png"/><Relationship Id="rId87" Type="http://schemas.openxmlformats.org/officeDocument/2006/relationships/image" Target="../media/image42.png"/><Relationship Id="rId110" Type="http://schemas.openxmlformats.org/officeDocument/2006/relationships/image" Target="../media/image53.png"/><Relationship Id="rId131" Type="http://schemas.openxmlformats.org/officeDocument/2006/relationships/image" Target="../media/image62.png"/><Relationship Id="rId136" Type="http://schemas.openxmlformats.org/officeDocument/2006/relationships/customXml" Target="../ink/ink55.xml"/><Relationship Id="rId178" Type="http://schemas.openxmlformats.org/officeDocument/2006/relationships/customXml" Target="../ink/ink63.xml"/><Relationship Id="rId194" Type="http://schemas.openxmlformats.org/officeDocument/2006/relationships/image" Target="../media/image93.png"/><Relationship Id="rId199" Type="http://schemas.openxmlformats.org/officeDocument/2006/relationships/customXml" Target="../ink/ink74.xml"/><Relationship Id="rId203" Type="http://schemas.openxmlformats.org/officeDocument/2006/relationships/customXml" Target="../ink/ink76.xml"/><Relationship Id="rId208" Type="http://schemas.openxmlformats.org/officeDocument/2006/relationships/image" Target="../media/image100.png"/><Relationship Id="rId19" Type="http://schemas.openxmlformats.org/officeDocument/2006/relationships/image" Target="../media/image9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7.png"/><Relationship Id="rId56" Type="http://schemas.openxmlformats.org/officeDocument/2006/relationships/customXml" Target="../ink/ink28.xml"/><Relationship Id="rId77" Type="http://schemas.openxmlformats.org/officeDocument/2006/relationships/image" Target="../media/image36.png"/><Relationship Id="rId100" Type="http://schemas.openxmlformats.org/officeDocument/2006/relationships/image" Target="../media/image47.png"/><Relationship Id="rId105" Type="http://schemas.openxmlformats.org/officeDocument/2006/relationships/customXml" Target="../ink/ink45.xml"/><Relationship Id="rId126" Type="http://schemas.openxmlformats.org/officeDocument/2006/relationships/image" Target="../media/image60.png"/><Relationship Id="rId147" Type="http://schemas.openxmlformats.org/officeDocument/2006/relationships/image" Target="../media/image70.png"/><Relationship Id="rId8" Type="http://schemas.openxmlformats.org/officeDocument/2006/relationships/customXml" Target="../ink/ink4.xml"/><Relationship Id="rId51" Type="http://schemas.openxmlformats.org/officeDocument/2006/relationships/image" Target="../media/image25.png"/><Relationship Id="rId72" Type="http://schemas.openxmlformats.org/officeDocument/2006/relationships/customXml" Target="../ink/ink31.xml"/><Relationship Id="rId93" Type="http://schemas.openxmlformats.org/officeDocument/2006/relationships/customXml" Target="../ink/ink39.xml"/><Relationship Id="rId98" Type="http://schemas.openxmlformats.org/officeDocument/2006/relationships/image" Target="../media/image46.png"/><Relationship Id="rId142" Type="http://schemas.openxmlformats.org/officeDocument/2006/relationships/customXml" Target="../ink/ink57.xml"/><Relationship Id="rId184" Type="http://schemas.openxmlformats.org/officeDocument/2006/relationships/customXml" Target="../ink/ink66.xml"/><Relationship Id="rId189" Type="http://schemas.openxmlformats.org/officeDocument/2006/relationships/customXml" Target="../ink/ink69.xml"/><Relationship Id="rId219" Type="http://schemas.openxmlformats.org/officeDocument/2006/relationships/image" Target="../media/image40.png"/><Relationship Id="rId3" Type="http://schemas.openxmlformats.org/officeDocument/2006/relationships/image" Target="../media/image1.png"/><Relationship Id="rId214" Type="http://schemas.openxmlformats.org/officeDocument/2006/relationships/image" Target="../media/image31.png"/><Relationship Id="rId25" Type="http://schemas.openxmlformats.org/officeDocument/2006/relationships/image" Target="../media/image12.png"/><Relationship Id="rId46" Type="http://schemas.openxmlformats.org/officeDocument/2006/relationships/customXml" Target="../ink/ink23.xml"/><Relationship Id="rId20" Type="http://schemas.openxmlformats.org/officeDocument/2006/relationships/customXml" Target="../ink/ink10.xml"/><Relationship Id="rId41" Type="http://schemas.openxmlformats.org/officeDocument/2006/relationships/image" Target="../media/image20.png"/><Relationship Id="rId88" Type="http://schemas.openxmlformats.org/officeDocument/2006/relationships/customXml" Target="../ink/ink36.xml"/><Relationship Id="rId111" Type="http://schemas.openxmlformats.org/officeDocument/2006/relationships/customXml" Target="../ink/ink48.xml"/><Relationship Id="rId132" Type="http://schemas.openxmlformats.org/officeDocument/2006/relationships/customXml" Target="../ink/ink53.xml"/><Relationship Id="rId179" Type="http://schemas.openxmlformats.org/officeDocument/2006/relationships/image" Target="../media/image86.png"/><Relationship Id="rId195" Type="http://schemas.openxmlformats.org/officeDocument/2006/relationships/customXml" Target="../ink/ink72.xml"/><Relationship Id="rId209" Type="http://schemas.openxmlformats.org/officeDocument/2006/relationships/customXml" Target="../ink/ink79.xml"/><Relationship Id="rId190" Type="http://schemas.openxmlformats.org/officeDocument/2006/relationships/image" Target="../media/image91.png"/><Relationship Id="rId204" Type="http://schemas.openxmlformats.org/officeDocument/2006/relationships/image" Target="../media/image98.png"/><Relationship Id="rId220" Type="http://schemas.openxmlformats.org/officeDocument/2006/relationships/customXml" Target="../ink/ink87.xml"/><Relationship Id="rId15" Type="http://schemas.openxmlformats.org/officeDocument/2006/relationships/image" Target="../media/image7.png"/><Relationship Id="rId36" Type="http://schemas.openxmlformats.org/officeDocument/2006/relationships/customXml" Target="../ink/ink18.xml"/><Relationship Id="rId57" Type="http://schemas.openxmlformats.org/officeDocument/2006/relationships/image" Target="../media/image28.png"/><Relationship Id="rId106" Type="http://schemas.openxmlformats.org/officeDocument/2006/relationships/image" Target="../media/image51.png"/><Relationship Id="rId127" Type="http://schemas.openxmlformats.org/officeDocument/2006/relationships/customXml" Target="../ink/ink50.xml"/><Relationship Id="rId10" Type="http://schemas.openxmlformats.org/officeDocument/2006/relationships/customXml" Target="../ink/ink5.xml"/><Relationship Id="rId31" Type="http://schemas.openxmlformats.org/officeDocument/2006/relationships/image" Target="../media/image15.png"/><Relationship Id="rId52" Type="http://schemas.openxmlformats.org/officeDocument/2006/relationships/customXml" Target="../ink/ink26.xml"/><Relationship Id="rId73" Type="http://schemas.openxmlformats.org/officeDocument/2006/relationships/image" Target="../media/image34.png"/><Relationship Id="rId78" Type="http://schemas.openxmlformats.org/officeDocument/2006/relationships/customXml" Target="../ink/ink34.xml"/><Relationship Id="rId94" Type="http://schemas.openxmlformats.org/officeDocument/2006/relationships/image" Target="../media/image45.png"/><Relationship Id="rId99" Type="http://schemas.openxmlformats.org/officeDocument/2006/relationships/customXml" Target="../ink/ink42.xml"/><Relationship Id="rId101" Type="http://schemas.openxmlformats.org/officeDocument/2006/relationships/customXml" Target="../ink/ink43.xml"/><Relationship Id="rId143" Type="http://schemas.openxmlformats.org/officeDocument/2006/relationships/image" Target="../media/image68.png"/><Relationship Id="rId148" Type="http://schemas.openxmlformats.org/officeDocument/2006/relationships/customXml" Target="../ink/ink60.xml"/><Relationship Id="rId185" Type="http://schemas.openxmlformats.org/officeDocument/2006/relationships/image" Target="../media/image89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80" Type="http://schemas.openxmlformats.org/officeDocument/2006/relationships/customXml" Target="../ink/ink64.xml"/><Relationship Id="rId210" Type="http://schemas.openxmlformats.org/officeDocument/2006/relationships/customXml" Target="../ink/ink80.xml"/><Relationship Id="rId215" Type="http://schemas.openxmlformats.org/officeDocument/2006/relationships/customXml" Target="../ink/ink84.xml"/><Relationship Id="rId26" Type="http://schemas.openxmlformats.org/officeDocument/2006/relationships/customXml" Target="../ink/ink13.xml"/><Relationship Id="rId47" Type="http://schemas.openxmlformats.org/officeDocument/2006/relationships/image" Target="../media/image23.png"/><Relationship Id="rId89" Type="http://schemas.openxmlformats.org/officeDocument/2006/relationships/image" Target="../media/image43.png"/><Relationship Id="rId133" Type="http://schemas.openxmlformats.org/officeDocument/2006/relationships/image" Target="../media/image29.png"/><Relationship Id="rId175" Type="http://schemas.openxmlformats.org/officeDocument/2006/relationships/image" Target="../media/image84.png"/><Relationship Id="rId196" Type="http://schemas.openxmlformats.org/officeDocument/2006/relationships/image" Target="../media/image94.png"/><Relationship Id="rId200" Type="http://schemas.openxmlformats.org/officeDocument/2006/relationships/image" Target="../media/image96.png"/><Relationship Id="rId16" Type="http://schemas.openxmlformats.org/officeDocument/2006/relationships/customXml" Target="../ink/ink8.xml"/><Relationship Id="rId221" Type="http://schemas.openxmlformats.org/officeDocument/2006/relationships/image" Target="../media/image50.png"/><Relationship Id="rId37" Type="http://schemas.openxmlformats.org/officeDocument/2006/relationships/image" Target="../media/image18.png"/><Relationship Id="rId58" Type="http://schemas.openxmlformats.org/officeDocument/2006/relationships/customXml" Target="../ink/ink29.xml"/><Relationship Id="rId102" Type="http://schemas.openxmlformats.org/officeDocument/2006/relationships/image" Target="../media/image48.png"/><Relationship Id="rId144" Type="http://schemas.openxmlformats.org/officeDocument/2006/relationships/customXml" Target="../ink/ink58.xml"/><Relationship Id="rId90" Type="http://schemas.openxmlformats.org/officeDocument/2006/relationships/customXml" Target="../ink/ink37.xml"/><Relationship Id="rId186" Type="http://schemas.openxmlformats.org/officeDocument/2006/relationships/customXml" Target="../ink/ink67.xml"/><Relationship Id="rId211" Type="http://schemas.openxmlformats.org/officeDocument/2006/relationships/customXml" Target="../ink/ink81.xml"/><Relationship Id="rId27" Type="http://schemas.openxmlformats.org/officeDocument/2006/relationships/image" Target="../media/image13.png"/><Relationship Id="rId48" Type="http://schemas.openxmlformats.org/officeDocument/2006/relationships/customXml" Target="../ink/ink24.xml"/><Relationship Id="rId69" Type="http://schemas.openxmlformats.org/officeDocument/2006/relationships/image" Target="../media/image32.png"/><Relationship Id="rId134" Type="http://schemas.openxmlformats.org/officeDocument/2006/relationships/customXml" Target="../ink/ink54.xml"/><Relationship Id="rId176" Type="http://schemas.openxmlformats.org/officeDocument/2006/relationships/customXml" Target="../ink/ink62.xml"/><Relationship Id="rId197" Type="http://schemas.openxmlformats.org/officeDocument/2006/relationships/customXml" Target="../ink/ink73.xml"/><Relationship Id="rId201" Type="http://schemas.openxmlformats.org/officeDocument/2006/relationships/customXml" Target="../ink/ink7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6E32-D69B-5CB7-3015-35434A916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020"/>
            <a:ext cx="9144000" cy="2387600"/>
          </a:xfrm>
        </p:spPr>
        <p:txBody>
          <a:bodyPr/>
          <a:lstStyle/>
          <a:p>
            <a:r>
              <a:rPr lang="en" dirty="0">
                <a:latin typeface="KaiTi" panose="02010609060101010101" pitchFamily="49" charset="-122"/>
                <a:ea typeface="KaiTi" panose="02010609060101010101" pitchFamily="49" charset="-122"/>
              </a:rPr>
              <a:t>主日信息</a:t>
            </a:r>
            <a:endParaRPr 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46FC6-631C-5A83-D538-46C8CE63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6" y="3097236"/>
            <a:ext cx="11534774" cy="1655762"/>
          </a:xfrm>
        </p:spPr>
        <p:txBody>
          <a:bodyPr>
            <a:normAutofit/>
          </a:bodyPr>
          <a:lstStyle/>
          <a:p>
            <a:r>
              <a:rPr lang="zh-TW" altLang="en-US" sz="4800" b="1" dirty="0"/>
              <a:t>再思主耶穌所言末世預兆</a:t>
            </a:r>
            <a:endParaRPr lang="en-US" altLang="zh-TW" sz="4800" b="1" dirty="0"/>
          </a:p>
          <a:p>
            <a:r>
              <a:rPr lang="zh-TW" altLang="en-US" sz="4800" b="1" dirty="0"/>
              <a:t>警醒預備祂的再來</a:t>
            </a:r>
            <a:endParaRPr lang="en-US" sz="6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9736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8EBDF4-6EAB-0584-3B43-66596556FC97}"/>
              </a:ext>
            </a:extLst>
          </p:cNvPr>
          <p:cNvSpPr txBox="1"/>
          <p:nvPr/>
        </p:nvSpPr>
        <p:spPr>
          <a:xfrm>
            <a:off x="283215" y="3949098"/>
            <a:ext cx="120038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4000" dirty="0">
              <a:solidFill>
                <a:srgbClr val="777A7B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zh-TW" altLang="en-US" sz="4000" b="0" i="0" dirty="0">
              <a:solidFill>
                <a:srgbClr val="121212"/>
              </a:solidFill>
              <a:effectLst/>
              <a:latin typeface="Open Sans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6874AF-6C37-D0EA-C248-AB1E068ABF59}"/>
                  </a:ext>
                </a:extLst>
              </p14:cNvPr>
              <p14:cNvContentPartPr/>
              <p14:nvPr/>
            </p14:nvContentPartPr>
            <p14:xfrm>
              <a:off x="6981394" y="1004211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6874AF-6C37-D0EA-C248-AB1E068ABF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72394" y="99521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0B40235-F59F-8D14-3E74-518D66EBF126}"/>
                  </a:ext>
                </a:extLst>
              </p14:cNvPr>
              <p14:cNvContentPartPr/>
              <p14:nvPr/>
            </p14:nvContentPartPr>
            <p14:xfrm>
              <a:off x="1023372" y="1721331"/>
              <a:ext cx="9927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0B40235-F59F-8D14-3E74-518D66EBF1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4372" y="1712331"/>
                <a:ext cx="9944999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9348FE5-421A-810E-5C6F-8D341B3FFDEE}"/>
                  </a:ext>
                </a:extLst>
              </p14:cNvPr>
              <p14:cNvContentPartPr/>
              <p14:nvPr/>
            </p14:nvContentPartPr>
            <p14:xfrm>
              <a:off x="5994972" y="1693611"/>
              <a:ext cx="41400" cy="39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9348FE5-421A-810E-5C6F-8D341B3FFDE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85972" y="1684611"/>
                <a:ext cx="590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9B87642-E7E5-2BF9-23F7-F5E5738A596D}"/>
                  </a:ext>
                </a:extLst>
              </p14:cNvPr>
              <p14:cNvContentPartPr/>
              <p14:nvPr/>
            </p14:nvContentPartPr>
            <p14:xfrm>
              <a:off x="5881212" y="1461411"/>
              <a:ext cx="22284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9B87642-E7E5-2BF9-23F7-F5E5738A596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2212" y="1452411"/>
                <a:ext cx="2404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55F4A7E-B949-6692-1B96-E72429778612}"/>
                  </a:ext>
                </a:extLst>
              </p14:cNvPr>
              <p14:cNvContentPartPr/>
              <p14:nvPr/>
            </p14:nvContentPartPr>
            <p14:xfrm>
              <a:off x="5994972" y="1389411"/>
              <a:ext cx="15840" cy="304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55F4A7E-B949-6692-1B96-E7242977861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85972" y="1380400"/>
                <a:ext cx="33480" cy="322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B149A28-22F3-259A-39EC-79E3603DED6B}"/>
                  </a:ext>
                </a:extLst>
              </p14:cNvPr>
              <p14:cNvContentPartPr/>
              <p14:nvPr/>
            </p14:nvContentPartPr>
            <p14:xfrm>
              <a:off x="6004797" y="1403901"/>
              <a:ext cx="15120" cy="27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B149A28-22F3-259A-39EC-79E3603DED6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95797" y="1394901"/>
                <a:ext cx="3276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B22A288-ED6D-71F6-411D-E452BA7F5268}"/>
                  </a:ext>
                </a:extLst>
              </p14:cNvPr>
              <p14:cNvContentPartPr/>
              <p14:nvPr/>
            </p14:nvContentPartPr>
            <p14:xfrm>
              <a:off x="5991117" y="1332621"/>
              <a:ext cx="29520" cy="298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B22A288-ED6D-71F6-411D-E452BA7F526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82225" y="1323621"/>
                <a:ext cx="46947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7DBE4CB-47FA-A6C2-FA9A-78DD069FF49F}"/>
                  </a:ext>
                </a:extLst>
              </p14:cNvPr>
              <p14:cNvContentPartPr/>
              <p14:nvPr/>
            </p14:nvContentPartPr>
            <p14:xfrm>
              <a:off x="6014517" y="1368261"/>
              <a:ext cx="20880" cy="191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7DBE4CB-47FA-A6C2-FA9A-78DD069FF49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05670" y="1359261"/>
                <a:ext cx="38221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FCAEABC-A95B-3D3F-3635-6E47977E82C7}"/>
                  </a:ext>
                </a:extLst>
              </p14:cNvPr>
              <p14:cNvContentPartPr/>
              <p14:nvPr/>
            </p14:nvContentPartPr>
            <p14:xfrm>
              <a:off x="6048357" y="1646901"/>
              <a:ext cx="360" cy="259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FCAEABC-A95B-3D3F-3635-6E47977E82C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39357" y="1637901"/>
                <a:ext cx="1800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B71831D3-0525-3ED4-D207-0153C14B6623}"/>
              </a:ext>
            </a:extLst>
          </p:cNvPr>
          <p:cNvGrpSpPr/>
          <p:nvPr/>
        </p:nvGrpSpPr>
        <p:grpSpPr>
          <a:xfrm>
            <a:off x="5934597" y="1332621"/>
            <a:ext cx="200880" cy="370080"/>
            <a:chOff x="6043545" y="1885703"/>
            <a:chExt cx="20088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6EA25E2-0A94-DDCD-32CB-07B8A9B7CA4E}"/>
                    </a:ext>
                  </a:extLst>
                </p14:cNvPr>
                <p14:cNvContentPartPr/>
                <p14:nvPr/>
              </p14:nvContentPartPr>
              <p14:xfrm>
                <a:off x="6043545" y="2002343"/>
                <a:ext cx="200880" cy="26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6EA25E2-0A94-DDCD-32CB-07B8A9B7CA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034545" y="1993703"/>
                  <a:ext cx="218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D47236-41DE-BFC2-AAD5-87745FE98296}"/>
                    </a:ext>
                  </a:extLst>
                </p14:cNvPr>
                <p14:cNvContentPartPr/>
                <p14:nvPr/>
              </p14:nvContentPartPr>
              <p14:xfrm>
                <a:off x="6128865" y="1885703"/>
                <a:ext cx="360" cy="52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D47236-41DE-BFC2-AAD5-87745FE9829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119865" y="1876703"/>
                  <a:ext cx="180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153C77B-8E20-4FC1-1A83-FB3265A744B0}"/>
                    </a:ext>
                  </a:extLst>
                </p14:cNvPr>
                <p14:cNvContentPartPr/>
                <p14:nvPr/>
              </p14:nvContentPartPr>
              <p14:xfrm>
                <a:off x="6157305" y="2142743"/>
                <a:ext cx="11880" cy="71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153C77B-8E20-4FC1-1A83-FB3265A744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48665" y="2133743"/>
                  <a:ext cx="29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22A2645-8F90-4FAF-C16D-DCB315D124C1}"/>
                    </a:ext>
                  </a:extLst>
                </p14:cNvPr>
                <p14:cNvContentPartPr/>
                <p14:nvPr/>
              </p14:nvContentPartPr>
              <p14:xfrm>
                <a:off x="6143265" y="2014223"/>
                <a:ext cx="360" cy="2415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22A2645-8F90-4FAF-C16D-DCB315D124C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34625" y="2005223"/>
                  <a:ext cx="18000" cy="25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90A1E27-702D-85CB-42A3-86CD4065CA14}"/>
                  </a:ext>
                </a:extLst>
              </p14:cNvPr>
              <p14:cNvContentPartPr/>
              <p14:nvPr/>
            </p14:nvContentPartPr>
            <p14:xfrm>
              <a:off x="5891397" y="1489581"/>
              <a:ext cx="22752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90A1E27-702D-85CB-42A3-86CD4065CA1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82397" y="1480581"/>
                <a:ext cx="2451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EE6661D-94BB-DD88-D2AD-A923ACDB0DDF}"/>
                  </a:ext>
                </a:extLst>
              </p14:cNvPr>
              <p14:cNvContentPartPr/>
              <p14:nvPr/>
            </p14:nvContentPartPr>
            <p14:xfrm>
              <a:off x="6048357" y="1704141"/>
              <a:ext cx="6120" cy="147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EE6661D-94BB-DD88-D2AD-A923ACDB0DD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39357" y="1695141"/>
                <a:ext cx="2376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ED63E63-22B1-48D2-F5DF-7B6EF4170045}"/>
                  </a:ext>
                </a:extLst>
              </p14:cNvPr>
              <p14:cNvContentPartPr/>
              <p14:nvPr/>
            </p14:nvContentPartPr>
            <p14:xfrm>
              <a:off x="6022797" y="1332621"/>
              <a:ext cx="11880" cy="147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ED63E63-22B1-48D2-F5DF-7B6EF417004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013797" y="1323621"/>
                <a:ext cx="2952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6388193-DCDD-F177-506C-82E75613F5DD}"/>
                  </a:ext>
                </a:extLst>
              </p14:cNvPr>
              <p14:cNvContentPartPr/>
              <p14:nvPr/>
            </p14:nvContentPartPr>
            <p14:xfrm>
              <a:off x="5464077" y="1104021"/>
              <a:ext cx="360" cy="5691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6388193-DCDD-F177-506C-82E75613F5D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55077" y="1095021"/>
                <a:ext cx="1800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C2E46D5-AE2A-6FF7-1CC7-FB50A536CED6}"/>
                  </a:ext>
                </a:extLst>
              </p14:cNvPr>
              <p14:cNvContentPartPr/>
              <p14:nvPr/>
            </p14:nvContentPartPr>
            <p14:xfrm>
              <a:off x="9212037" y="1032381"/>
              <a:ext cx="360" cy="6591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C2E46D5-AE2A-6FF7-1CC7-FB50A536CED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203037" y="1023381"/>
                <a:ext cx="18000" cy="67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8DAC61F-7A31-F7AC-99AD-26658B87C6C4}"/>
                  </a:ext>
                </a:extLst>
              </p14:cNvPr>
              <p14:cNvContentPartPr/>
              <p14:nvPr/>
            </p14:nvContentPartPr>
            <p14:xfrm>
              <a:off x="10512717" y="1346661"/>
              <a:ext cx="360" cy="3704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8DAC61F-7A31-F7AC-99AD-26658B87C6C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503717" y="1337661"/>
                <a:ext cx="1800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D899F6B-A7D6-6667-27A8-71AB9A527D94}"/>
                  </a:ext>
                </a:extLst>
              </p14:cNvPr>
              <p14:cNvContentPartPr/>
              <p14:nvPr/>
            </p14:nvContentPartPr>
            <p14:xfrm>
              <a:off x="9463317" y="1270701"/>
              <a:ext cx="1050120" cy="3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D899F6B-A7D6-6667-27A8-71AB9A527D9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454314" y="1261701"/>
                <a:ext cx="1067766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287F41B-625C-6265-47D3-00904845DBA1}"/>
                  </a:ext>
                </a:extLst>
              </p14:cNvPr>
              <p14:cNvContentPartPr/>
              <p14:nvPr/>
            </p14:nvContentPartPr>
            <p14:xfrm>
              <a:off x="10506237" y="1317861"/>
              <a:ext cx="360" cy="28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287F41B-625C-6265-47D3-00904845DBA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497237" y="1307575"/>
                <a:ext cx="180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7454126-CE16-FBA2-11E7-926FA0C4B31E}"/>
                  </a:ext>
                </a:extLst>
              </p14:cNvPr>
              <p14:cNvContentPartPr/>
              <p14:nvPr/>
            </p14:nvContentPartPr>
            <p14:xfrm>
              <a:off x="5362557" y="1583901"/>
              <a:ext cx="193680" cy="856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7454126-CE16-FBA2-11E7-926FA0C4B31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353557" y="1574939"/>
                <a:ext cx="211320" cy="1032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18BE143-544A-72CB-B80E-0197B06069F6}"/>
                  </a:ext>
                </a:extLst>
              </p14:cNvPr>
              <p14:cNvContentPartPr/>
              <p14:nvPr/>
            </p14:nvContentPartPr>
            <p14:xfrm>
              <a:off x="6231237" y="1060821"/>
              <a:ext cx="360" cy="6418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18BE143-544A-72CB-B80E-0197B06069F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222237" y="1051816"/>
                <a:ext cx="18000" cy="6595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7A4E6C7-F68F-BC03-B51E-7DB29617D950}"/>
                  </a:ext>
                </a:extLst>
              </p14:cNvPr>
              <p14:cNvContentPartPr/>
              <p14:nvPr/>
            </p14:nvContentPartPr>
            <p14:xfrm>
              <a:off x="6170037" y="1104021"/>
              <a:ext cx="64440" cy="71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7A4E6C7-F68F-BC03-B51E-7DB29617D950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161037" y="1094975"/>
                <a:ext cx="82080" cy="8901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5132632C-8E94-0073-547C-88611C9AE1EB}"/>
              </a:ext>
            </a:extLst>
          </p:cNvPr>
          <p:cNvGrpSpPr/>
          <p:nvPr/>
        </p:nvGrpSpPr>
        <p:grpSpPr>
          <a:xfrm>
            <a:off x="6248877" y="1104021"/>
            <a:ext cx="41040" cy="71280"/>
            <a:chOff x="6357825" y="1657103"/>
            <a:chExt cx="41040" cy="7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C5FE960-0880-9177-8B96-9A1ED41965F8}"/>
                    </a:ext>
                  </a:extLst>
                </p14:cNvPr>
                <p14:cNvContentPartPr/>
                <p14:nvPr/>
              </p14:nvContentPartPr>
              <p14:xfrm>
                <a:off x="6357825" y="1657103"/>
                <a:ext cx="25920" cy="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C5FE960-0880-9177-8B96-9A1ED41965F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48825" y="1648463"/>
                  <a:ext cx="43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6C09204-DFC2-950C-5F99-CDE1B89B9408}"/>
                    </a:ext>
                  </a:extLst>
                </p14:cNvPr>
                <p14:cNvContentPartPr/>
                <p14:nvPr/>
              </p14:nvContentPartPr>
              <p14:xfrm>
                <a:off x="6357825" y="1657103"/>
                <a:ext cx="41040" cy="71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6C09204-DFC2-950C-5F99-CDE1B89B940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348825" y="1648463"/>
                  <a:ext cx="58680" cy="8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C3E93422-F3CF-1F61-EFBA-F481D424B4F8}"/>
                  </a:ext>
                </a:extLst>
              </p14:cNvPr>
              <p14:cNvContentPartPr/>
              <p14:nvPr/>
            </p14:nvContentPartPr>
            <p14:xfrm>
              <a:off x="4619517" y="1622421"/>
              <a:ext cx="360" cy="673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C3E93422-F3CF-1F61-EFBA-F481D424B4F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610517" y="1613469"/>
                <a:ext cx="18000" cy="848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8E2173CB-5119-E08A-D1D9-BE4F998F0E50}"/>
                  </a:ext>
                </a:extLst>
              </p14:cNvPr>
              <p14:cNvContentPartPr/>
              <p14:nvPr/>
            </p14:nvContentPartPr>
            <p14:xfrm>
              <a:off x="3644269" y="1606581"/>
              <a:ext cx="360" cy="972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8E2173CB-5119-E08A-D1D9-BE4F998F0E5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635269" y="1597581"/>
                <a:ext cx="1800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EB920BCF-5B74-710C-1758-D39DD22391B0}"/>
                  </a:ext>
                </a:extLst>
              </p14:cNvPr>
              <p14:cNvContentPartPr/>
              <p14:nvPr/>
            </p14:nvContentPartPr>
            <p14:xfrm>
              <a:off x="112317" y="1724661"/>
              <a:ext cx="950040" cy="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EB920BCF-5B74-710C-1758-D39DD22391B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3317" y="1715661"/>
                <a:ext cx="9676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C0E53425-EE2F-7F02-D098-614F9FBDA504}"/>
                  </a:ext>
                </a:extLst>
              </p14:cNvPr>
              <p14:cNvContentPartPr/>
              <p14:nvPr/>
            </p14:nvContentPartPr>
            <p14:xfrm>
              <a:off x="10877757" y="1724661"/>
              <a:ext cx="1056240" cy="3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C0E53425-EE2F-7F02-D098-614F9FBDA50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868757" y="1715661"/>
                <a:ext cx="10738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B8CDB970-D11A-E12A-F1C6-D6A5610ED8D8}"/>
                  </a:ext>
                </a:extLst>
              </p14:cNvPr>
              <p14:cNvContentPartPr/>
              <p14:nvPr/>
            </p14:nvContentPartPr>
            <p14:xfrm>
              <a:off x="11892237" y="1674981"/>
              <a:ext cx="83160" cy="1299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B8CDB970-D11A-E12A-F1C6-D6A5610ED8D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1883198" y="1665981"/>
                <a:ext cx="100877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01600FD3-7BD6-12DE-7D8D-E635AD4B66E8}"/>
                  </a:ext>
                </a:extLst>
              </p14:cNvPr>
              <p14:cNvContentPartPr/>
              <p14:nvPr/>
            </p14:nvContentPartPr>
            <p14:xfrm>
              <a:off x="133917" y="1665261"/>
              <a:ext cx="102960" cy="529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01600FD3-7BD6-12DE-7D8D-E635AD4B66E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24917" y="1656261"/>
                <a:ext cx="12060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5E7C52C8-8E21-CFEB-73ED-78D60FDBADD9}"/>
                  </a:ext>
                </a:extLst>
              </p14:cNvPr>
              <p14:cNvContentPartPr/>
              <p14:nvPr/>
            </p14:nvContentPartPr>
            <p14:xfrm>
              <a:off x="133917" y="1732581"/>
              <a:ext cx="67680" cy="680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5E7C52C8-8E21-CFEB-73ED-78D60FDBADD9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24917" y="1723581"/>
                <a:ext cx="85320" cy="8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FEA90FE3-0465-9F54-2768-C93229742348}"/>
              </a:ext>
            </a:extLst>
          </p:cNvPr>
          <p:cNvGrpSpPr/>
          <p:nvPr/>
        </p:nvGrpSpPr>
        <p:grpSpPr>
          <a:xfrm>
            <a:off x="9134637" y="1275381"/>
            <a:ext cx="183240" cy="427320"/>
            <a:chOff x="9243585" y="1828463"/>
            <a:chExt cx="183240" cy="42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766AFF7-B567-A954-2D33-0C998E5729ED}"/>
                    </a:ext>
                  </a:extLst>
                </p14:cNvPr>
                <p14:cNvContentPartPr/>
                <p14:nvPr/>
              </p14:nvContentPartPr>
              <p14:xfrm>
                <a:off x="9243585" y="2171183"/>
                <a:ext cx="133200" cy="84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766AFF7-B567-A954-2D33-0C998E5729E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34585" y="2162543"/>
                  <a:ext cx="150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FFD4154-A29B-EBB9-373F-725AB02E0924}"/>
                    </a:ext>
                  </a:extLst>
                </p14:cNvPr>
                <p14:cNvContentPartPr/>
                <p14:nvPr/>
              </p14:nvContentPartPr>
              <p14:xfrm>
                <a:off x="9335025" y="2171183"/>
                <a:ext cx="51840" cy="590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FFD4154-A29B-EBB9-373F-725AB02E092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326385" y="2162543"/>
                  <a:ext cx="69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D33AB72-AD47-7962-2365-0AE4C9BB741F}"/>
                    </a:ext>
                  </a:extLst>
                </p14:cNvPr>
                <p14:cNvContentPartPr/>
                <p14:nvPr/>
              </p14:nvContentPartPr>
              <p14:xfrm>
                <a:off x="9426465" y="1828463"/>
                <a:ext cx="360" cy="4273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D33AB72-AD47-7962-2365-0AE4C9BB741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417825" y="1819463"/>
                  <a:ext cx="18000" cy="44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D8E3356-EA8C-17D0-5EAD-990E5FA02DE7}"/>
              </a:ext>
            </a:extLst>
          </p:cNvPr>
          <p:cNvGrpSpPr/>
          <p:nvPr/>
        </p:nvGrpSpPr>
        <p:grpSpPr>
          <a:xfrm>
            <a:off x="9317517" y="1269981"/>
            <a:ext cx="217440" cy="34200"/>
            <a:chOff x="9426465" y="1823063"/>
            <a:chExt cx="217440" cy="3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004DCB4-26E2-565F-1D4C-B118428253D9}"/>
                    </a:ext>
                  </a:extLst>
                </p14:cNvPr>
                <p14:cNvContentPartPr/>
                <p14:nvPr/>
              </p14:nvContentPartPr>
              <p14:xfrm>
                <a:off x="9426465" y="1827743"/>
                <a:ext cx="360" cy="154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004DCB4-26E2-565F-1D4C-B118428253D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417825" y="1818743"/>
                  <a:ext cx="18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46572AD6-F5A5-7623-6B0B-C0F85EF87532}"/>
                    </a:ext>
                  </a:extLst>
                </p14:cNvPr>
                <p14:cNvContentPartPr/>
                <p14:nvPr/>
              </p14:nvContentPartPr>
              <p14:xfrm>
                <a:off x="9426465" y="1856903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46572AD6-F5A5-7623-6B0B-C0F85EF8753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417825" y="18482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4AB7755-1C72-850B-7B4F-2A50F9FEA796}"/>
                    </a:ext>
                  </a:extLst>
                </p14:cNvPr>
                <p14:cNvContentPartPr/>
                <p14:nvPr/>
              </p14:nvContentPartPr>
              <p14:xfrm>
                <a:off x="9459225" y="1823063"/>
                <a:ext cx="184680" cy="3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4AB7755-1C72-850B-7B4F-2A50F9FEA79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450585" y="1814423"/>
                  <a:ext cx="2023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223378F-EC89-2D66-E75B-B535D209A8D6}"/>
                  </a:ext>
                </a:extLst>
              </p14:cNvPr>
              <p14:cNvContentPartPr/>
              <p14:nvPr/>
            </p14:nvContentPartPr>
            <p14:xfrm>
              <a:off x="5439957" y="832581"/>
              <a:ext cx="9000" cy="590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223378F-EC89-2D66-E75B-B535D209A8D6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430957" y="823581"/>
                <a:ext cx="266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376109C7-9687-E474-AA6A-69703C507CBC}"/>
                  </a:ext>
                </a:extLst>
              </p14:cNvPr>
              <p14:cNvContentPartPr/>
              <p14:nvPr/>
            </p14:nvContentPartPr>
            <p14:xfrm>
              <a:off x="5435637" y="803781"/>
              <a:ext cx="27360" cy="1285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376109C7-9687-E474-AA6A-69703C507CBC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426637" y="794781"/>
                <a:ext cx="4500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E20E37C0-BF2D-2602-44C5-6F3BBCD77203}"/>
                  </a:ext>
                </a:extLst>
              </p14:cNvPr>
              <p14:cNvContentPartPr/>
              <p14:nvPr/>
            </p14:nvContentPartPr>
            <p14:xfrm>
              <a:off x="5332677" y="687501"/>
              <a:ext cx="231840" cy="32580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E20E37C0-BF2D-2602-44C5-6F3BBCD77203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323677" y="678511"/>
                <a:ext cx="249480" cy="3434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8B82566-B6F7-D33F-B6E7-624C1BD5A2C1}"/>
                  </a:ext>
                </a:extLst>
              </p14:cNvPr>
              <p14:cNvContentPartPr/>
              <p14:nvPr/>
            </p14:nvContentPartPr>
            <p14:xfrm>
              <a:off x="9163077" y="702981"/>
              <a:ext cx="95040" cy="1742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8B82566-B6F7-D33F-B6E7-624C1BD5A2C1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9154077" y="694000"/>
                <a:ext cx="112680" cy="1918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DB35982-4A00-65AF-6128-2F55012C07A1}"/>
                  </a:ext>
                </a:extLst>
              </p14:cNvPr>
              <p14:cNvContentPartPr/>
              <p14:nvPr/>
            </p14:nvContentPartPr>
            <p14:xfrm>
              <a:off x="9091077" y="648621"/>
              <a:ext cx="301680" cy="30096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DB35982-4A00-65AF-6128-2F55012C07A1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9082077" y="639621"/>
                <a:ext cx="319320" cy="31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4A6CB4E-8E4F-57B3-23D2-C70CBA626924}"/>
              </a:ext>
            </a:extLst>
          </p:cNvPr>
          <p:cNvGrpSpPr/>
          <p:nvPr/>
        </p:nvGrpSpPr>
        <p:grpSpPr>
          <a:xfrm>
            <a:off x="9806397" y="1432341"/>
            <a:ext cx="223200" cy="184680"/>
            <a:chOff x="9915345" y="1985423"/>
            <a:chExt cx="223200" cy="18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CC87EE5-6EA1-1A5A-D350-E311E70A71C0}"/>
                    </a:ext>
                  </a:extLst>
                </p14:cNvPr>
                <p14:cNvContentPartPr/>
                <p14:nvPr/>
              </p14:nvContentPartPr>
              <p14:xfrm>
                <a:off x="9915345" y="2028623"/>
                <a:ext cx="360" cy="1267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CC87EE5-6EA1-1A5A-D350-E311E70A71C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906345" y="2019983"/>
                  <a:ext cx="18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5D684385-2F0E-E473-0E8D-75A372DD3074}"/>
                    </a:ext>
                  </a:extLst>
                </p14:cNvPr>
                <p14:cNvContentPartPr/>
                <p14:nvPr/>
              </p14:nvContentPartPr>
              <p14:xfrm>
                <a:off x="10043865" y="1985423"/>
                <a:ext cx="9000" cy="1702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5D684385-2F0E-E473-0E8D-75A372DD307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034865" y="1976783"/>
                  <a:ext cx="266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AA283F98-0CC4-9029-AEB6-EF154224ECDE}"/>
                    </a:ext>
                  </a:extLst>
                </p14:cNvPr>
                <p14:cNvContentPartPr/>
                <p14:nvPr/>
              </p14:nvContentPartPr>
              <p14:xfrm>
                <a:off x="10069785" y="2028623"/>
                <a:ext cx="68760" cy="1414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AA283F98-0CC4-9029-AEB6-EF154224ECD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060785" y="2019983"/>
                  <a:ext cx="86400" cy="15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F43F6FD-98B6-5D79-BA2C-5CE1C72A0284}"/>
                  </a:ext>
                </a:extLst>
              </p14:cNvPr>
              <p14:cNvContentPartPr/>
              <p14:nvPr/>
            </p14:nvContentPartPr>
            <p14:xfrm>
              <a:off x="10725909" y="1319101"/>
              <a:ext cx="360" cy="405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F43F6FD-98B6-5D79-BA2C-5CE1C72A0284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10717269" y="1310101"/>
                <a:ext cx="180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78097B0-F77E-2036-12B8-F45684C35E95}"/>
                  </a:ext>
                </a:extLst>
              </p14:cNvPr>
              <p14:cNvContentPartPr/>
              <p14:nvPr/>
            </p14:nvContentPartPr>
            <p14:xfrm>
              <a:off x="10746069" y="1261861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78097B0-F77E-2036-12B8-F45684C35E95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10737429" y="125286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493FB4F-7BF9-80ED-DFEC-1FFE985489B6}"/>
                  </a:ext>
                </a:extLst>
              </p14:cNvPr>
              <p14:cNvContentPartPr/>
              <p14:nvPr/>
            </p14:nvContentPartPr>
            <p14:xfrm>
              <a:off x="10731006" y="1271863"/>
              <a:ext cx="143100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493FB4F-7BF9-80ED-DFEC-1FFE985489B6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10722366" y="1263223"/>
                <a:ext cx="14486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83BA2C8-95C7-A95B-B5E1-28A767EEE1D3}"/>
                  </a:ext>
                </a:extLst>
              </p14:cNvPr>
              <p14:cNvContentPartPr/>
              <p14:nvPr/>
            </p14:nvContentPartPr>
            <p14:xfrm>
              <a:off x="10732749" y="1258261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83BA2C8-95C7-A95B-B5E1-28A767EEE1D3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10724109" y="124962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CF43075-4BF2-4142-C6C9-DCA7BA091BF4}"/>
                  </a:ext>
                </a:extLst>
              </p14:cNvPr>
              <p14:cNvContentPartPr/>
              <p14:nvPr/>
            </p14:nvContentPartPr>
            <p14:xfrm>
              <a:off x="10734189" y="1260781"/>
              <a:ext cx="13320" cy="396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CF43075-4BF2-4142-C6C9-DCA7BA091BF4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725549" y="1252141"/>
                <a:ext cx="309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AB2B216-DBF2-0AFB-C04B-89923F0AE967}"/>
                  </a:ext>
                </a:extLst>
              </p14:cNvPr>
              <p14:cNvContentPartPr/>
              <p14:nvPr/>
            </p14:nvContentPartPr>
            <p14:xfrm>
              <a:off x="12020814" y="1037228"/>
              <a:ext cx="153072" cy="412033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AB2B216-DBF2-0AFB-C04B-89923F0AE967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2011810" y="1028224"/>
                <a:ext cx="170720" cy="4296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8E1BF21C-0869-886A-4079-DB567843EB0D}"/>
                  </a:ext>
                </a:extLst>
              </p14:cNvPr>
              <p14:cNvContentPartPr/>
              <p14:nvPr/>
            </p14:nvContentPartPr>
            <p14:xfrm>
              <a:off x="8530037" y="1581021"/>
              <a:ext cx="360" cy="1436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8E1BF21C-0869-886A-4079-DB567843EB0D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521037" y="1572021"/>
                <a:ext cx="18000" cy="16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0858D94F-ADBC-CB72-A6E8-F2FCCF8227BF}"/>
              </a:ext>
            </a:extLst>
          </p:cNvPr>
          <p:cNvGrpSpPr/>
          <p:nvPr/>
        </p:nvGrpSpPr>
        <p:grpSpPr>
          <a:xfrm>
            <a:off x="8385033" y="1425623"/>
            <a:ext cx="251640" cy="159840"/>
            <a:chOff x="8782497" y="2016903"/>
            <a:chExt cx="251640" cy="15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CD5B624-BCFD-81B6-822B-AAB36435D2C2}"/>
                    </a:ext>
                  </a:extLst>
                </p14:cNvPr>
                <p14:cNvContentPartPr/>
                <p14:nvPr/>
              </p14:nvContentPartPr>
              <p14:xfrm>
                <a:off x="8860617" y="2016903"/>
                <a:ext cx="82800" cy="99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CD5B624-BCFD-81B6-822B-AAB36435D2C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851977" y="2007903"/>
                  <a:ext cx="100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37D4A38-D863-F7A8-1ECA-A863D58C4504}"/>
                    </a:ext>
                  </a:extLst>
                </p14:cNvPr>
                <p14:cNvContentPartPr/>
                <p14:nvPr/>
              </p14:nvContentPartPr>
              <p14:xfrm>
                <a:off x="8940537" y="2127063"/>
                <a:ext cx="93600" cy="35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37D4A38-D863-F7A8-1ECA-A863D58C450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931537" y="2118423"/>
                  <a:ext cx="111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A5FE59B-ECE3-79B9-4F73-90474EB4EA58}"/>
                    </a:ext>
                  </a:extLst>
                </p14:cNvPr>
                <p14:cNvContentPartPr/>
                <p14:nvPr/>
              </p14:nvContentPartPr>
              <p14:xfrm>
                <a:off x="8782497" y="2131383"/>
                <a:ext cx="158400" cy="45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A5FE59B-ECE3-79B9-4F73-90474EB4EA5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73497" y="2122743"/>
                  <a:ext cx="17604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03FEDC1-BDC0-6A3D-CD7D-02B679E5E280}"/>
              </a:ext>
            </a:extLst>
          </p:cNvPr>
          <p:cNvGrpSpPr/>
          <p:nvPr/>
        </p:nvGrpSpPr>
        <p:grpSpPr>
          <a:xfrm>
            <a:off x="8457526" y="1652661"/>
            <a:ext cx="144000" cy="64440"/>
            <a:chOff x="8866737" y="2205543"/>
            <a:chExt cx="144000" cy="6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02858EF-9E9C-A0A3-1F85-31ABE9EAF167}"/>
                    </a:ext>
                  </a:extLst>
                </p14:cNvPr>
                <p14:cNvContentPartPr/>
                <p14:nvPr/>
              </p14:nvContentPartPr>
              <p14:xfrm>
                <a:off x="8877897" y="2263863"/>
                <a:ext cx="33840" cy="61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02858EF-9E9C-A0A3-1F85-31ABE9EAF16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869257" y="2254863"/>
                  <a:ext cx="51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5D6EDC1-50BF-E734-77A0-A2E5603BC97E}"/>
                    </a:ext>
                  </a:extLst>
                </p14:cNvPr>
                <p14:cNvContentPartPr/>
                <p14:nvPr/>
              </p14:nvContentPartPr>
              <p14:xfrm>
                <a:off x="8925777" y="2205543"/>
                <a:ext cx="84960" cy="597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5D6EDC1-50BF-E734-77A0-A2E5603BC97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916777" y="2196903"/>
                  <a:ext cx="102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44C25EC-7EF0-EA72-4C93-0DCF06127C10}"/>
                    </a:ext>
                  </a:extLst>
                </p14:cNvPr>
                <p14:cNvContentPartPr/>
                <p14:nvPr/>
              </p14:nvContentPartPr>
              <p14:xfrm>
                <a:off x="8866737" y="2220303"/>
                <a:ext cx="45000" cy="205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44C25EC-7EF0-EA72-4C93-0DCF06127C1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858097" y="2211663"/>
                  <a:ext cx="6264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599E0534-A869-1D93-3BEE-A087FB4C7080}"/>
                  </a:ext>
                </a:extLst>
              </p14:cNvPr>
              <p14:cNvContentPartPr/>
              <p14:nvPr/>
            </p14:nvContentPartPr>
            <p14:xfrm>
              <a:off x="4092777" y="4922823"/>
              <a:ext cx="379800" cy="1152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599E0534-A869-1D93-3BEE-A087FB4C7080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4002777" y="4743183"/>
                <a:ext cx="55944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FC9488F2-5DFA-94B6-8CE4-7A4281B43CF6}"/>
                  </a:ext>
                </a:extLst>
              </p14:cNvPr>
              <p14:cNvContentPartPr/>
              <p14:nvPr/>
            </p14:nvContentPartPr>
            <p14:xfrm>
              <a:off x="6022617" y="3055062"/>
              <a:ext cx="360" cy="22190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FC9488F2-5DFA-94B6-8CE4-7A4281B43CF6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932617" y="2875062"/>
                <a:ext cx="180000" cy="257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73D5B57-7786-32AB-C0F9-2C9D2151FEFB}"/>
                  </a:ext>
                </a:extLst>
              </p14:cNvPr>
              <p14:cNvContentPartPr/>
              <p14:nvPr/>
            </p14:nvContentPartPr>
            <p14:xfrm>
              <a:off x="6182097" y="2996742"/>
              <a:ext cx="360" cy="22482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73D5B57-7786-32AB-C0F9-2C9D2151FEF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6092457" y="2817102"/>
                <a:ext cx="180000" cy="26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A25758B4-22A4-D17F-B69D-4F981276311E}"/>
                  </a:ext>
                </a:extLst>
              </p14:cNvPr>
              <p14:cNvContentPartPr/>
              <p14:nvPr/>
            </p14:nvContentPartPr>
            <p14:xfrm>
              <a:off x="6066537" y="2967582"/>
              <a:ext cx="360" cy="1141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A25758B4-22A4-D17F-B69D-4F981276311E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976897" y="2787942"/>
                <a:ext cx="18000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1BAFBA78-5D4A-BA20-5227-43C5E899163D}"/>
                  </a:ext>
                </a:extLst>
              </p14:cNvPr>
              <p14:cNvContentPartPr/>
              <p14:nvPr/>
            </p14:nvContentPartPr>
            <p14:xfrm>
              <a:off x="6153657" y="2996742"/>
              <a:ext cx="360" cy="3960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1BAFBA78-5D4A-BA20-5227-43C5E899163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6064017" y="2817102"/>
                <a:ext cx="18000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32417C9F-05D8-867F-F1C0-2C06A30B0991}"/>
                  </a:ext>
                </a:extLst>
              </p14:cNvPr>
              <p14:cNvContentPartPr/>
              <p14:nvPr/>
            </p14:nvContentPartPr>
            <p14:xfrm>
              <a:off x="6153657" y="2953542"/>
              <a:ext cx="360" cy="392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32417C9F-05D8-867F-F1C0-2C06A30B0991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6064017" y="2773542"/>
                <a:ext cx="18000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FA837132-29B7-E5C4-CE43-519E8E2FC4F2}"/>
                  </a:ext>
                </a:extLst>
              </p14:cNvPr>
              <p14:cNvContentPartPr/>
              <p14:nvPr/>
            </p14:nvContentPartPr>
            <p14:xfrm>
              <a:off x="6182817" y="5289942"/>
              <a:ext cx="360" cy="36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FA837132-29B7-E5C4-CE43-519E8E2FC4F2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093177" y="5109942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162AA23D-A112-E445-1E09-A97A404C1DF6}"/>
                  </a:ext>
                </a:extLst>
              </p14:cNvPr>
              <p14:cNvContentPartPr/>
              <p14:nvPr/>
            </p14:nvContentPartPr>
            <p14:xfrm>
              <a:off x="6080937" y="5289942"/>
              <a:ext cx="360" cy="3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162AA23D-A112-E445-1E09-A97A404C1DF6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5990937" y="5109942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718C3A96-EB54-F197-C76D-C18B1A50D590}"/>
                  </a:ext>
                </a:extLst>
              </p14:cNvPr>
              <p14:cNvContentPartPr/>
              <p14:nvPr/>
            </p14:nvContentPartPr>
            <p14:xfrm>
              <a:off x="6050697" y="2954982"/>
              <a:ext cx="30600" cy="17280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718C3A96-EB54-F197-C76D-C18B1A50D590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5960697" y="2775342"/>
                <a:ext cx="21024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FFA6691C-C2C2-7B07-53D9-FEEEDDD5949B}"/>
                  </a:ext>
                </a:extLst>
              </p14:cNvPr>
              <p14:cNvContentPartPr/>
              <p14:nvPr/>
            </p14:nvContentPartPr>
            <p14:xfrm>
              <a:off x="6037017" y="2954622"/>
              <a:ext cx="360" cy="2808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FFA6691C-C2C2-7B07-53D9-FEEEDDD5949B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5947017" y="2774982"/>
                <a:ext cx="18000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D7C1BA7C-BE81-DF79-0778-FCFFE40DE9D0}"/>
                  </a:ext>
                </a:extLst>
              </p14:cNvPr>
              <p14:cNvContentPartPr/>
              <p14:nvPr/>
            </p14:nvContentPartPr>
            <p14:xfrm>
              <a:off x="6007857" y="2929422"/>
              <a:ext cx="360" cy="236520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D7C1BA7C-BE81-DF79-0778-FCFFE40DE9D0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5918217" y="2749782"/>
                <a:ext cx="180000" cy="27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C6883734-74C6-6768-54DE-4A0C486F91CB}"/>
                  </a:ext>
                </a:extLst>
              </p14:cNvPr>
              <p14:cNvContentPartPr/>
              <p14:nvPr/>
            </p14:nvContentPartPr>
            <p14:xfrm>
              <a:off x="6167697" y="2909262"/>
              <a:ext cx="360" cy="53784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C6883734-74C6-6768-54DE-4A0C486F91CB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6077697" y="2729262"/>
                <a:ext cx="180000" cy="89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585F4354-C89E-5EFB-7955-7C1A1A04B5F6}"/>
                  </a:ext>
                </a:extLst>
              </p14:cNvPr>
              <p14:cNvContentPartPr/>
              <p14:nvPr/>
            </p14:nvContentPartPr>
            <p14:xfrm>
              <a:off x="6022617" y="2908902"/>
              <a:ext cx="360" cy="27684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585F4354-C89E-5EFB-7955-7C1A1A04B5F6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5932617" y="2729262"/>
                <a:ext cx="18000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FBFCB025-61AC-10A5-DE54-F15DB65B4064}"/>
                  </a:ext>
                </a:extLst>
              </p14:cNvPr>
              <p14:cNvContentPartPr/>
              <p14:nvPr/>
            </p14:nvContentPartPr>
            <p14:xfrm>
              <a:off x="5268417" y="3638262"/>
              <a:ext cx="1629360" cy="36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FBFCB025-61AC-10A5-DE54-F15DB65B4064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5178417" y="3458622"/>
                <a:ext cx="1809000" cy="360000"/>
              </a:xfrm>
              <a:prstGeom prst="rect">
                <a:avLst/>
              </a:prstGeom>
            </p:spPr>
          </p:pic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19986BE0-8EA3-D44A-3C63-938C2676FB38}"/>
              </a:ext>
            </a:extLst>
          </p:cNvPr>
          <p:cNvSpPr txBox="1"/>
          <p:nvPr/>
        </p:nvSpPr>
        <p:spPr>
          <a:xfrm>
            <a:off x="762043" y="5776222"/>
            <a:ext cx="27470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得救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稱義 </a:t>
            </a:r>
            <a:endParaRPr lang="en-US" sz="400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97F953B8-13FD-856C-2FF4-0B7CE9F5606B}"/>
              </a:ext>
            </a:extLst>
          </p:cNvPr>
          <p:cNvSpPr txBox="1"/>
          <p:nvPr/>
        </p:nvSpPr>
        <p:spPr>
          <a:xfrm>
            <a:off x="5573379" y="5747142"/>
            <a:ext cx="1217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成圣</a:t>
            </a:r>
            <a:r>
              <a:rPr lang="en-US" altLang="zh-CN" sz="40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4000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C300410D-AD3C-A175-CBFB-B3F67021DFFE}"/>
              </a:ext>
            </a:extLst>
          </p:cNvPr>
          <p:cNvSpPr txBox="1"/>
          <p:nvPr/>
        </p:nvSpPr>
        <p:spPr>
          <a:xfrm>
            <a:off x="8854199" y="5669302"/>
            <a:ext cx="23222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cap="all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进入荣耀</a:t>
            </a:r>
            <a:endParaRPr lang="en-US" sz="4000" dirty="0"/>
          </a:p>
        </p:txBody>
      </p:sp>
      <p:sp>
        <p:nvSpPr>
          <p:cNvPr id="194" name="Arrow: Right 193">
            <a:extLst>
              <a:ext uri="{FF2B5EF4-FFF2-40B4-BE49-F238E27FC236}">
                <a16:creationId xmlns:a16="http://schemas.microsoft.com/office/drawing/2014/main" id="{3EF71ADC-438F-C0BA-96AC-12052D52007E}"/>
              </a:ext>
            </a:extLst>
          </p:cNvPr>
          <p:cNvSpPr/>
          <p:nvPr/>
        </p:nvSpPr>
        <p:spPr>
          <a:xfrm>
            <a:off x="3674985" y="5762343"/>
            <a:ext cx="1241208" cy="640138"/>
          </a:xfrm>
          <a:prstGeom prst="rightArrow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Arrow: Right 194">
            <a:extLst>
              <a:ext uri="{FF2B5EF4-FFF2-40B4-BE49-F238E27FC236}">
                <a16:creationId xmlns:a16="http://schemas.microsoft.com/office/drawing/2014/main" id="{891DCBA5-141B-D2D4-98FC-12F8F476CAFF}"/>
              </a:ext>
            </a:extLst>
          </p:cNvPr>
          <p:cNvSpPr/>
          <p:nvPr/>
        </p:nvSpPr>
        <p:spPr>
          <a:xfrm>
            <a:off x="7216318" y="5696622"/>
            <a:ext cx="1241208" cy="64013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BDB6F57-441C-6F90-1482-91D7E8AB7E1F}"/>
              </a:ext>
            </a:extLst>
          </p:cNvPr>
          <p:cNvGrpSpPr/>
          <p:nvPr/>
        </p:nvGrpSpPr>
        <p:grpSpPr>
          <a:xfrm>
            <a:off x="11153229" y="1420621"/>
            <a:ext cx="683280" cy="250920"/>
            <a:chOff x="11262177" y="1973703"/>
            <a:chExt cx="683280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77AC1949-3F2C-2933-B72D-991EBA5E126E}"/>
                    </a:ext>
                  </a:extLst>
                </p14:cNvPr>
                <p14:cNvContentPartPr/>
                <p14:nvPr/>
              </p14:nvContentPartPr>
              <p14:xfrm>
                <a:off x="11262177" y="2009703"/>
                <a:ext cx="246960" cy="15804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77AC1949-3F2C-2933-B72D-991EBA5E126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253537" y="2001063"/>
                  <a:ext cx="264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BB041FAC-6661-6629-4BF5-458AA448AEE8}"/>
                    </a:ext>
                  </a:extLst>
                </p14:cNvPr>
                <p14:cNvContentPartPr/>
                <p14:nvPr/>
              </p14:nvContentPartPr>
              <p14:xfrm>
                <a:off x="11654937" y="1973703"/>
                <a:ext cx="217080" cy="4356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BB041FAC-6661-6629-4BF5-458AA448AEE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645937" y="1964703"/>
                  <a:ext cx="2347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9CFE0E19-3729-86DE-9C46-5ECB56971AF2}"/>
                    </a:ext>
                  </a:extLst>
                </p14:cNvPr>
                <p14:cNvContentPartPr/>
                <p14:nvPr/>
              </p14:nvContentPartPr>
              <p14:xfrm>
                <a:off x="11656737" y="2002503"/>
                <a:ext cx="129240" cy="2221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9CFE0E19-3729-86DE-9C46-5ECB56971AF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647737" y="1993863"/>
                  <a:ext cx="1468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1512548E-949D-C3A0-626D-63F7935D6FFB}"/>
                    </a:ext>
                  </a:extLst>
                </p14:cNvPr>
                <p14:cNvContentPartPr/>
                <p14:nvPr/>
              </p14:nvContentPartPr>
              <p14:xfrm>
                <a:off x="11552697" y="2191143"/>
                <a:ext cx="360" cy="36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1512548E-949D-C3A0-626D-63F7935D6FF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544057" y="2182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A4F51B82-5D38-2B34-F6F6-9B2CF8422ED4}"/>
                    </a:ext>
                  </a:extLst>
                </p14:cNvPr>
                <p14:cNvContentPartPr/>
                <p14:nvPr/>
              </p14:nvContentPartPr>
              <p14:xfrm>
                <a:off x="11945097" y="2220303"/>
                <a:ext cx="360" cy="36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A4F51B82-5D38-2B34-F6F6-9B2CF8422ED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936097" y="22116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DE98FD0A-0B3C-AF7C-64CB-206904E76087}"/>
              </a:ext>
            </a:extLst>
          </p:cNvPr>
          <p:cNvSpPr txBox="1"/>
          <p:nvPr/>
        </p:nvSpPr>
        <p:spPr>
          <a:xfrm>
            <a:off x="2911935" y="3676070"/>
            <a:ext cx="1217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0" i="0" dirty="0">
                <a:solidFill>
                  <a:srgbClr val="12121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愛神</a:t>
            </a:r>
            <a:r>
              <a:rPr lang="en-US" altLang="zh-CN" sz="40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4000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50DCA12-4798-FF37-A16F-39D3B72A32D6}"/>
              </a:ext>
            </a:extLst>
          </p:cNvPr>
          <p:cNvSpPr txBox="1"/>
          <p:nvPr/>
        </p:nvSpPr>
        <p:spPr>
          <a:xfrm>
            <a:off x="8046381" y="3629401"/>
            <a:ext cx="1217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0" i="0" dirty="0">
                <a:solidFill>
                  <a:srgbClr val="12121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愛人</a:t>
            </a:r>
            <a:r>
              <a:rPr lang="en-US" altLang="zh-CN" sz="40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40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1319BA0-2633-7CE7-D1CA-1F482CAD0628}"/>
              </a:ext>
            </a:extLst>
          </p:cNvPr>
          <p:cNvSpPr txBox="1"/>
          <p:nvPr/>
        </p:nvSpPr>
        <p:spPr>
          <a:xfrm>
            <a:off x="2621791" y="2779666"/>
            <a:ext cx="1900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0" i="0" dirty="0">
                <a:solidFill>
                  <a:srgbClr val="12121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在基督裏</a:t>
            </a:r>
            <a:r>
              <a:rPr lang="en-US" altLang="zh-CN" sz="32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A3AE361-3F55-2DC2-03C7-101CBB1EC38C}"/>
              </a:ext>
            </a:extLst>
          </p:cNvPr>
          <p:cNvSpPr txBox="1"/>
          <p:nvPr/>
        </p:nvSpPr>
        <p:spPr>
          <a:xfrm>
            <a:off x="7933018" y="2776232"/>
            <a:ext cx="15354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0" i="0" dirty="0">
                <a:solidFill>
                  <a:srgbClr val="121212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在主裏</a:t>
            </a:r>
            <a:r>
              <a:rPr lang="en-US" altLang="zh-CN" sz="3200" b="1" i="0" cap="all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5B6F7-5E0D-3AD6-A306-3138929906EB}"/>
              </a:ext>
            </a:extLst>
          </p:cNvPr>
          <p:cNvSpPr txBox="1"/>
          <p:nvPr/>
        </p:nvSpPr>
        <p:spPr>
          <a:xfrm>
            <a:off x="595089" y="1826929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6EECC8-4794-5DC3-B9B4-A2FC4D6589BF}"/>
              </a:ext>
            </a:extLst>
          </p:cNvPr>
          <p:cNvSpPr txBox="1"/>
          <p:nvPr/>
        </p:nvSpPr>
        <p:spPr>
          <a:xfrm>
            <a:off x="1369773" y="183021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BFADA89-918A-0C9E-37C0-6DD91A85F8C5}"/>
                  </a:ext>
                </a:extLst>
              </p14:cNvPr>
              <p14:cNvContentPartPr/>
              <p14:nvPr/>
            </p14:nvContentPartPr>
            <p14:xfrm>
              <a:off x="1652979" y="1595421"/>
              <a:ext cx="360" cy="97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BFADA89-918A-0C9E-37C0-6DD91A85F8C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643979" y="1586421"/>
                <a:ext cx="18000" cy="1148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73A7DEF-511F-83CC-CD19-8FE909414F25}"/>
              </a:ext>
            </a:extLst>
          </p:cNvPr>
          <p:cNvSpPr txBox="1"/>
          <p:nvPr/>
        </p:nvSpPr>
        <p:spPr>
          <a:xfrm>
            <a:off x="2084679" y="1828066"/>
            <a:ext cx="1042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Abraham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0491D21-2F3B-9383-3531-1C362518446C}"/>
                  </a:ext>
                </a:extLst>
              </p14:cNvPr>
              <p14:cNvContentPartPr/>
              <p14:nvPr/>
            </p14:nvContentPartPr>
            <p14:xfrm>
              <a:off x="2594844" y="1612761"/>
              <a:ext cx="360" cy="97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0491D21-2F3B-9383-3531-1C362518446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585844" y="1603761"/>
                <a:ext cx="18000" cy="1148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E6B38DE-8D40-C39B-0123-7A6FDF2AF390}"/>
              </a:ext>
            </a:extLst>
          </p:cNvPr>
          <p:cNvSpPr txBox="1"/>
          <p:nvPr/>
        </p:nvSpPr>
        <p:spPr>
          <a:xfrm>
            <a:off x="3265965" y="183669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CE136F-0136-6ED7-5417-2B0D7CCD4E62}"/>
              </a:ext>
            </a:extLst>
          </p:cNvPr>
          <p:cNvSpPr txBox="1"/>
          <p:nvPr/>
        </p:nvSpPr>
        <p:spPr>
          <a:xfrm>
            <a:off x="4282677" y="1841891"/>
            <a:ext cx="713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David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AB54F9-4047-2F04-D4BA-D18233123364}"/>
              </a:ext>
            </a:extLst>
          </p:cNvPr>
          <p:cNvSpPr txBox="1"/>
          <p:nvPr/>
        </p:nvSpPr>
        <p:spPr>
          <a:xfrm>
            <a:off x="5720044" y="1843849"/>
            <a:ext cx="768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Jesus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773F885-92F8-D79C-A01E-D43B97644E41}"/>
                  </a:ext>
                </a:extLst>
              </p14:cNvPr>
              <p14:cNvContentPartPr/>
              <p14:nvPr/>
            </p14:nvContentPartPr>
            <p14:xfrm>
              <a:off x="855340" y="1611261"/>
              <a:ext cx="360" cy="97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773F885-92F8-D79C-A01E-D43B97644E4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46340" y="1602261"/>
                <a:ext cx="18000" cy="11484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604AAEF-BF89-1FFB-D9C0-9C05B90690AB}"/>
              </a:ext>
            </a:extLst>
          </p:cNvPr>
          <p:cNvSpPr txBox="1"/>
          <p:nvPr/>
        </p:nvSpPr>
        <p:spPr>
          <a:xfrm>
            <a:off x="8249572" y="1842637"/>
            <a:ext cx="50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77FF0A4-0EF6-D6A8-FEBE-E17A5C64D813}"/>
                  </a:ext>
                </a:extLst>
              </p14:cNvPr>
              <p14:cNvContentPartPr/>
              <p14:nvPr/>
            </p14:nvContentPartPr>
            <p14:xfrm>
              <a:off x="8896722" y="1328806"/>
              <a:ext cx="360" cy="370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77FF0A4-0EF6-D6A8-FEBE-E17A5C64D813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8887722" y="1319806"/>
                <a:ext cx="1800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312CB8A-0EFD-59BF-39F0-F6CCB5D271AD}"/>
                  </a:ext>
                </a:extLst>
              </p14:cNvPr>
              <p14:cNvContentPartPr/>
              <p14:nvPr/>
            </p14:nvContentPartPr>
            <p14:xfrm>
              <a:off x="9108329" y="1317861"/>
              <a:ext cx="360" cy="3704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312CB8A-0EFD-59BF-39F0-F6CCB5D271AD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9099329" y="1308861"/>
                <a:ext cx="1800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8E32AEF-38FF-C1B5-4DCB-675F026A8FDD}"/>
                  </a:ext>
                </a:extLst>
              </p14:cNvPr>
              <p14:cNvContentPartPr/>
              <p14:nvPr/>
            </p14:nvContentPartPr>
            <p14:xfrm>
              <a:off x="8896198" y="1340001"/>
              <a:ext cx="232077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8E32AEF-38FF-C1B5-4DCB-675F026A8FDD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8887203" y="1331001"/>
                <a:ext cx="249708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33FA4DE8-60B6-F392-D47B-33E442A5D1CD}"/>
              </a:ext>
            </a:extLst>
          </p:cNvPr>
          <p:cNvSpPr txBox="1"/>
          <p:nvPr/>
        </p:nvSpPr>
        <p:spPr>
          <a:xfrm>
            <a:off x="9012236" y="159542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˙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28EBC35-7685-1C94-EC2D-3C836B1273F7}"/>
                  </a:ext>
                </a:extLst>
              </p14:cNvPr>
              <p14:cNvContentPartPr/>
              <p14:nvPr/>
            </p14:nvContentPartPr>
            <p14:xfrm>
              <a:off x="8973672" y="1447512"/>
              <a:ext cx="28800" cy="882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28EBC35-7685-1C94-EC2D-3C836B1273F7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8967552" y="1441392"/>
                <a:ext cx="4104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32A2D76A-9525-9C85-3A67-157A8F6AED30}"/>
                  </a:ext>
                </a:extLst>
              </p14:cNvPr>
              <p14:cNvContentPartPr/>
              <p14:nvPr/>
            </p14:nvContentPartPr>
            <p14:xfrm>
              <a:off x="9002472" y="1459752"/>
              <a:ext cx="68760" cy="1882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32A2D76A-9525-9C85-3A67-157A8F6AED30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8996352" y="1453632"/>
                <a:ext cx="81000" cy="20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446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4E037-0879-36C4-AE1A-1859AF37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B98838-6A88-9D79-37AE-45438B3D7659}"/>
              </a:ext>
            </a:extLst>
          </p:cNvPr>
          <p:cNvSpPr txBox="1"/>
          <p:nvPr/>
        </p:nvSpPr>
        <p:spPr>
          <a:xfrm>
            <a:off x="0" y="0"/>
            <a:ext cx="118189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cap="all" dirty="0"/>
              <a:t>馬太福音 </a:t>
            </a:r>
            <a:r>
              <a:rPr lang="en-US" altLang="zh-CN" sz="3200" b="1" cap="all" dirty="0"/>
              <a:t>24:1-2  </a:t>
            </a:r>
            <a:r>
              <a:rPr lang="zh-TW" altLang="en-US" sz="3200" b="1" dirty="0"/>
              <a:t>預言聖殿被毀 </a:t>
            </a:r>
            <a:r>
              <a:rPr lang="zh-TW" altLang="en-US" sz="3200" b="1" i="1" dirty="0"/>
              <a:t>（可</a:t>
            </a:r>
            <a:r>
              <a:rPr lang="en-US" altLang="zh-TW" sz="3200" b="1" i="1" dirty="0"/>
              <a:t>13‧1</a:t>
            </a:r>
            <a:r>
              <a:rPr lang="zh-TW" altLang="en-US" sz="3200" b="1" i="1" dirty="0"/>
              <a:t>－</a:t>
            </a:r>
            <a:r>
              <a:rPr lang="en-US" altLang="zh-TW" sz="3200" b="1" i="1" dirty="0"/>
              <a:t>2</a:t>
            </a:r>
            <a:r>
              <a:rPr lang="zh-TW" altLang="en-US" sz="3200" b="1" i="1" dirty="0"/>
              <a:t>；路</a:t>
            </a:r>
            <a:r>
              <a:rPr lang="en-US" altLang="zh-TW" sz="3200" b="1" i="1" dirty="0"/>
              <a:t>21‧5</a:t>
            </a:r>
            <a:r>
              <a:rPr lang="zh-TW" altLang="en-US" sz="3200" b="1" i="1" dirty="0"/>
              <a:t>－</a:t>
            </a:r>
            <a:r>
              <a:rPr lang="en-US" altLang="zh-TW" sz="3200" b="1" i="1" dirty="0"/>
              <a:t>6</a:t>
            </a:r>
            <a:r>
              <a:rPr lang="zh-TW" altLang="en-US" sz="3200" b="1" i="1" dirty="0"/>
              <a:t>）</a:t>
            </a:r>
            <a:endParaRPr lang="zh-TW" altLang="en-US" sz="3200" i="1" dirty="0"/>
          </a:p>
          <a:p>
            <a:r>
              <a:rPr lang="en-US" altLang="zh-TW" sz="3200" dirty="0"/>
              <a:t>1</a:t>
            </a:r>
            <a:r>
              <a:rPr lang="zh-TW" altLang="en-US" sz="3200" dirty="0"/>
              <a:t>耶穌出了</a:t>
            </a:r>
            <a:r>
              <a:rPr lang="zh-TW" altLang="en-US" sz="3200" i="1" dirty="0"/>
              <a:t>聖</a:t>
            </a:r>
            <a:r>
              <a:rPr lang="zh-TW" altLang="en-US" sz="3200" dirty="0"/>
              <a:t>殿，正走的時候，門徒進前來，把殿宇指給他看。 </a:t>
            </a:r>
            <a:r>
              <a:rPr lang="en-US" altLang="zh-TW" sz="3200" dirty="0"/>
              <a:t>2</a:t>
            </a:r>
            <a:r>
              <a:rPr lang="zh-TW" altLang="en-US" sz="3200" dirty="0"/>
              <a:t>耶穌對他們說：「你們不是看見這殿宇嗎？</a:t>
            </a:r>
            <a:r>
              <a:rPr lang="zh-TW" altLang="en-US" sz="3200" b="1" dirty="0">
                <a:solidFill>
                  <a:srgbClr val="FF0000"/>
                </a:solidFill>
              </a:rPr>
              <a:t>我實在告訴你們，將來在這裏沒有一塊石頭留在石頭上，不被拆毀了。</a:t>
            </a:r>
            <a:r>
              <a:rPr lang="zh-TW" altLang="en-US" sz="3200" dirty="0"/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12015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390B5-05A3-721B-7F86-C27E0593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5561C6-F233-24AA-DAD8-B80B73C92AA0}"/>
              </a:ext>
            </a:extLst>
          </p:cNvPr>
          <p:cNvSpPr txBox="1"/>
          <p:nvPr/>
        </p:nvSpPr>
        <p:spPr>
          <a:xfrm>
            <a:off x="0" y="0"/>
            <a:ext cx="1181896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24:3-8 </a:t>
            </a:r>
            <a:r>
              <a:rPr lang="zh-CN" altLang="en-US" sz="2800" b="1" dirty="0"/>
              <a:t>災難的起頭 </a:t>
            </a:r>
            <a:r>
              <a:rPr lang="zh-CN" altLang="en-US" sz="2800" b="1" i="1" dirty="0"/>
              <a:t>（可</a:t>
            </a:r>
            <a:r>
              <a:rPr lang="en-US" altLang="zh-CN" sz="2800" b="1" i="1" dirty="0"/>
              <a:t>13‧3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13</a:t>
            </a:r>
            <a:r>
              <a:rPr lang="zh-CN" altLang="en-US" sz="2800" b="1" i="1" dirty="0"/>
              <a:t>；路</a:t>
            </a:r>
            <a:r>
              <a:rPr lang="en-US" altLang="zh-CN" sz="2800" b="1" i="1" dirty="0"/>
              <a:t>21‧7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19</a:t>
            </a:r>
            <a:r>
              <a:rPr lang="zh-CN" altLang="en-US" sz="2800" b="1" i="1" dirty="0"/>
              <a:t>）</a:t>
            </a:r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r>
              <a:rPr lang="en-US" altLang="zh-TW" sz="2800" dirty="0"/>
              <a:t>3</a:t>
            </a:r>
            <a:r>
              <a:rPr lang="zh-TW" altLang="en-US" sz="2800" dirty="0"/>
              <a:t>耶穌在</a:t>
            </a:r>
            <a:r>
              <a:rPr lang="zh-TW" altLang="en-US" sz="2800" u="sng" dirty="0"/>
              <a:t>橄欖山</a:t>
            </a:r>
            <a:r>
              <a:rPr lang="zh-TW" altLang="en-US" sz="2800" dirty="0"/>
              <a:t>上坐着，門徒暗暗地來說：「請告訴我們，甚麼時候有這些事？</a:t>
            </a:r>
            <a:r>
              <a:rPr lang="zh-TW" altLang="en-US" sz="2800" b="1" dirty="0">
                <a:solidFill>
                  <a:srgbClr val="FF0000"/>
                </a:solidFill>
              </a:rPr>
              <a:t>你降臨和世界的末了有甚麼預兆呢？</a:t>
            </a:r>
            <a:r>
              <a:rPr lang="zh-TW" altLang="en-US" sz="2800" dirty="0"/>
              <a:t>」 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4</a:t>
            </a:r>
            <a:r>
              <a:rPr lang="zh-TW" altLang="en-US" sz="2800" dirty="0"/>
              <a:t>耶穌回答說：「你們要謹慎，免得有人迷惑你們。 </a:t>
            </a:r>
            <a:r>
              <a:rPr lang="en-US" altLang="zh-TW" sz="2800" dirty="0"/>
              <a:t>5</a:t>
            </a:r>
            <a:r>
              <a:rPr lang="zh-TW" altLang="en-US" sz="2800" dirty="0"/>
              <a:t>因為將來有好些人冒我的名來，說：</a:t>
            </a:r>
            <a:r>
              <a:rPr lang="en-US" altLang="zh-TW" sz="2800" dirty="0"/>
              <a:t>『</a:t>
            </a:r>
            <a:r>
              <a:rPr lang="zh-TW" altLang="en-US" sz="2800" dirty="0"/>
              <a:t>我是基督</a:t>
            </a:r>
            <a:r>
              <a:rPr lang="en-US" altLang="zh-TW" sz="2800" dirty="0"/>
              <a:t>』</a:t>
            </a:r>
            <a:r>
              <a:rPr lang="zh-TW" altLang="en-US" sz="2800" dirty="0"/>
              <a:t>，並且要迷惑許多人。 </a:t>
            </a:r>
            <a:r>
              <a:rPr lang="en-US" altLang="zh-TW" sz="2800" dirty="0"/>
              <a:t>6</a:t>
            </a:r>
            <a:r>
              <a:rPr lang="zh-TW" altLang="en-US" sz="2800" dirty="0"/>
              <a:t>你們也要聽見打仗和打仗的風聲，總不要驚慌；因為</a:t>
            </a:r>
            <a:r>
              <a:rPr lang="zh-TW" altLang="en-US" sz="2800" i="1" dirty="0"/>
              <a:t>這些事</a:t>
            </a:r>
            <a:r>
              <a:rPr lang="zh-TW" altLang="en-US" sz="2800" dirty="0"/>
              <a:t>是必須有的，只是末期還沒有到。 </a:t>
            </a:r>
            <a:r>
              <a:rPr lang="en-US" altLang="zh-TW" sz="2800" dirty="0"/>
              <a:t>7</a:t>
            </a:r>
            <a:r>
              <a:rPr lang="zh-TW" altLang="en-US" sz="2800" b="1" dirty="0">
                <a:solidFill>
                  <a:srgbClr val="FF0000"/>
                </a:solidFill>
              </a:rPr>
              <a:t>民要攻打民，國要攻打國；多處必有饑荒、地震。 </a:t>
            </a:r>
            <a:r>
              <a:rPr lang="en-US" altLang="zh-TW" sz="2800" b="1" dirty="0">
                <a:solidFill>
                  <a:srgbClr val="FF0000"/>
                </a:solidFill>
              </a:rPr>
              <a:t>8</a:t>
            </a:r>
            <a:r>
              <a:rPr lang="zh-TW" altLang="en-US" sz="2800" b="1" dirty="0">
                <a:solidFill>
                  <a:srgbClr val="FF0000"/>
                </a:solidFill>
              </a:rPr>
              <a:t>這都是災難的起頭。</a:t>
            </a:r>
            <a:r>
              <a:rPr lang="zh-TW" altLang="en-US" sz="2800" dirty="0"/>
              <a:t> 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9</a:t>
            </a:r>
            <a:r>
              <a:rPr lang="zh-TW" altLang="en-US" sz="2800" dirty="0"/>
              <a:t>那時，</a:t>
            </a:r>
            <a:r>
              <a:rPr lang="zh-TW" altLang="en-US" sz="2800" b="1" dirty="0">
                <a:solidFill>
                  <a:srgbClr val="FF0000"/>
                </a:solidFill>
              </a:rPr>
              <a:t>人要把你們陷在患難裏，也要殺害你們；你們又要為我的名被萬民恨惡</a:t>
            </a:r>
            <a:r>
              <a:rPr lang="zh-TW" altLang="en-US" sz="2800" dirty="0"/>
              <a:t>。 </a:t>
            </a:r>
            <a:r>
              <a:rPr lang="en-US" altLang="zh-TW" sz="2800" dirty="0"/>
              <a:t>10</a:t>
            </a:r>
            <a:r>
              <a:rPr lang="zh-TW" altLang="en-US" sz="2800" dirty="0"/>
              <a:t>那時，必有許多人跌倒，也要彼此陷害，彼此恨惡； </a:t>
            </a:r>
            <a:r>
              <a:rPr lang="en-US" altLang="zh-TW" sz="2800" dirty="0"/>
              <a:t>11</a:t>
            </a:r>
            <a:r>
              <a:rPr lang="zh-TW" altLang="en-US" sz="2800" dirty="0"/>
              <a:t>且有好些假先知起來，迷惑多人。 </a:t>
            </a:r>
            <a:r>
              <a:rPr lang="en-US" altLang="zh-TW" sz="2800" dirty="0"/>
              <a:t>12</a:t>
            </a:r>
            <a:r>
              <a:rPr lang="zh-TW" altLang="en-US" sz="2800" dirty="0"/>
              <a:t>只因不法的事增多，許多人的愛心才漸漸冷淡了。 </a:t>
            </a:r>
            <a:r>
              <a:rPr lang="en-US" altLang="zh-TW" sz="2800" dirty="0"/>
              <a:t>13</a:t>
            </a:r>
            <a:r>
              <a:rPr lang="zh-TW" altLang="en-US" sz="2800" dirty="0"/>
              <a:t>惟有忍耐到底的，必然得救。 </a:t>
            </a:r>
            <a:r>
              <a:rPr lang="en-US" altLang="zh-TW" sz="2800" dirty="0"/>
              <a:t>14</a:t>
            </a:r>
            <a:r>
              <a:rPr lang="zh-TW" altLang="en-US" sz="2800" b="1" dirty="0">
                <a:solidFill>
                  <a:srgbClr val="FF0000"/>
                </a:solidFill>
              </a:rPr>
              <a:t>這天國的福音要傳遍天下，對萬民作見證，然後末期才來到</a:t>
            </a:r>
            <a:r>
              <a:rPr lang="zh-TW" altLang="en-US" sz="2800" dirty="0"/>
              <a:t>。」</a:t>
            </a:r>
            <a:endParaRPr lang="zh-TW" altLang="en-US" sz="2800" b="0" i="0" dirty="0">
              <a:solidFill>
                <a:srgbClr val="121212"/>
              </a:solidFill>
              <a:effectLst/>
              <a:latin typeface="Open San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24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397E5-3ED4-ABB7-BD12-F464A32C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D98EAA-658E-E021-54A0-43B913B132E3}"/>
              </a:ext>
            </a:extLst>
          </p:cNvPr>
          <p:cNvSpPr txBox="1"/>
          <p:nvPr/>
        </p:nvSpPr>
        <p:spPr>
          <a:xfrm>
            <a:off x="0" y="0"/>
            <a:ext cx="1181896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24:15-28 </a:t>
            </a:r>
            <a:r>
              <a:rPr lang="zh-CN" altLang="en-US" sz="2800" b="1" dirty="0"/>
              <a:t>大災難 </a:t>
            </a:r>
            <a:r>
              <a:rPr lang="zh-CN" altLang="en-US" sz="2800" b="1" i="1" dirty="0"/>
              <a:t>（可</a:t>
            </a:r>
            <a:r>
              <a:rPr lang="en-US" altLang="zh-CN" sz="2800" b="1" i="1" dirty="0"/>
              <a:t>13‧14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23</a:t>
            </a:r>
            <a:r>
              <a:rPr lang="zh-CN" altLang="en-US" sz="2800" b="1" i="1" dirty="0"/>
              <a:t>；路</a:t>
            </a:r>
            <a:r>
              <a:rPr lang="en-US" altLang="zh-CN" sz="2800" b="1" i="1" dirty="0"/>
              <a:t>21‧20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24</a:t>
            </a:r>
            <a:r>
              <a:rPr lang="zh-CN" altLang="en-US" sz="2800" b="1" i="1" dirty="0"/>
              <a:t>）</a:t>
            </a:r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r>
              <a:rPr lang="en-US" altLang="zh-TW" sz="2800" dirty="0"/>
              <a:t>15</a:t>
            </a:r>
            <a:r>
              <a:rPr lang="zh-TW" altLang="en-US" sz="2800" dirty="0"/>
              <a:t>「你們看見先知</a:t>
            </a:r>
            <a:r>
              <a:rPr lang="zh-TW" altLang="en-US" sz="2800" u="sng" dirty="0"/>
              <a:t>但以理</a:t>
            </a:r>
            <a:r>
              <a:rPr lang="zh-TW" altLang="en-US" sz="2800" dirty="0"/>
              <a:t>所說的</a:t>
            </a:r>
            <a:r>
              <a:rPr lang="en-US" altLang="zh-TW" sz="2800" dirty="0"/>
              <a:t>『</a:t>
            </a:r>
            <a:r>
              <a:rPr lang="zh-TW" altLang="en-US" sz="2800" b="1" dirty="0">
                <a:solidFill>
                  <a:srgbClr val="FF0000"/>
                </a:solidFill>
              </a:rPr>
              <a:t>那行毀壞可憎的</a:t>
            </a:r>
            <a:r>
              <a:rPr lang="en-US" altLang="zh-TW" sz="2800" b="1" dirty="0">
                <a:solidFill>
                  <a:srgbClr val="FF0000"/>
                </a:solidFill>
              </a:rPr>
              <a:t>』</a:t>
            </a:r>
            <a:r>
              <a:rPr lang="zh-TW" altLang="en-US" sz="2800" b="1" dirty="0">
                <a:solidFill>
                  <a:srgbClr val="FF0000"/>
                </a:solidFill>
              </a:rPr>
              <a:t>站在聖地</a:t>
            </a:r>
            <a:r>
              <a:rPr lang="zh-TW" altLang="en-US" sz="2800" dirty="0"/>
              <a:t>（讀</a:t>
            </a:r>
            <a:r>
              <a:rPr lang="zh-TW" altLang="en-US" sz="2800" i="1" dirty="0"/>
              <a:t>這經</a:t>
            </a:r>
            <a:r>
              <a:rPr lang="zh-TW" altLang="en-US" sz="2800" dirty="0"/>
              <a:t>的人須要會意）。 </a:t>
            </a:r>
            <a:r>
              <a:rPr lang="en-US" altLang="zh-TW" sz="2800" dirty="0"/>
              <a:t>16</a:t>
            </a:r>
            <a:r>
              <a:rPr lang="zh-TW" altLang="en-US" sz="2800" dirty="0"/>
              <a:t>那時，在</a:t>
            </a:r>
            <a:r>
              <a:rPr lang="zh-TW" altLang="en-US" sz="2800" u="sng" dirty="0"/>
              <a:t>猶太</a:t>
            </a:r>
            <a:r>
              <a:rPr lang="zh-TW" altLang="en-US" sz="2800" dirty="0"/>
              <a:t>的，應當逃到山上； </a:t>
            </a:r>
            <a:r>
              <a:rPr lang="en-US" altLang="zh-TW" sz="2800" dirty="0"/>
              <a:t>17</a:t>
            </a:r>
            <a:r>
              <a:rPr lang="zh-TW" altLang="en-US" sz="2800" dirty="0"/>
              <a:t>在房上的，不要下來拿家裏的東西； </a:t>
            </a:r>
            <a:r>
              <a:rPr lang="en-US" altLang="zh-TW" sz="2800" dirty="0"/>
              <a:t>18</a:t>
            </a:r>
            <a:r>
              <a:rPr lang="zh-TW" altLang="en-US" sz="2800" dirty="0"/>
              <a:t>在田裏的，也不要回去取衣裳。 </a:t>
            </a:r>
            <a:r>
              <a:rPr lang="en-US" altLang="zh-TW" sz="2800" dirty="0"/>
              <a:t>19</a:t>
            </a:r>
            <a:r>
              <a:rPr lang="zh-TW" altLang="en-US" sz="2800" dirty="0"/>
              <a:t>當那些日子，懷孕的和奶孩子的有禍了。 </a:t>
            </a:r>
            <a:r>
              <a:rPr lang="en-US" altLang="zh-TW" sz="2800" dirty="0"/>
              <a:t>20</a:t>
            </a:r>
            <a:r>
              <a:rPr lang="zh-TW" altLang="en-US" sz="2800" dirty="0"/>
              <a:t>你們應當祈求，叫你們逃走的時候，不遇見冬天或是安息日。 </a:t>
            </a:r>
            <a:r>
              <a:rPr lang="en-US" altLang="zh-TW" sz="2800" dirty="0"/>
              <a:t>21</a:t>
            </a:r>
            <a:r>
              <a:rPr lang="zh-TW" altLang="en-US" sz="2800" b="1" dirty="0">
                <a:solidFill>
                  <a:srgbClr val="FF0000"/>
                </a:solidFill>
              </a:rPr>
              <a:t>因為那時必有大災難，從世界的起頭直到如今，沒有這樣的災難，後來也必沒有。 </a:t>
            </a:r>
            <a:r>
              <a:rPr lang="en-US" altLang="zh-TW" sz="2800" dirty="0"/>
              <a:t>22</a:t>
            </a:r>
            <a:r>
              <a:rPr lang="zh-TW" altLang="en-US" sz="2800" dirty="0"/>
              <a:t>若不減少那日子，凡有血氣的總沒有一個得救的；只是為選民，那日子必減少了。 </a:t>
            </a:r>
            <a:r>
              <a:rPr lang="en-US" altLang="zh-TW" sz="2800" dirty="0"/>
              <a:t>23</a:t>
            </a:r>
            <a:r>
              <a:rPr lang="zh-TW" altLang="en-US" sz="2800" dirty="0"/>
              <a:t>那時，若有人對你們說：</a:t>
            </a:r>
            <a:r>
              <a:rPr lang="en-US" altLang="zh-TW" sz="2800" dirty="0"/>
              <a:t>『</a:t>
            </a:r>
            <a:r>
              <a:rPr lang="zh-TW" altLang="en-US" sz="2800" dirty="0"/>
              <a:t>基督在這裏</a:t>
            </a:r>
            <a:r>
              <a:rPr lang="en-US" altLang="zh-TW" sz="2800" dirty="0"/>
              <a:t>』</a:t>
            </a:r>
            <a:r>
              <a:rPr lang="zh-TW" altLang="en-US" sz="2800" dirty="0"/>
              <a:t>，或說：</a:t>
            </a:r>
            <a:r>
              <a:rPr lang="en-US" altLang="zh-TW" sz="2800" dirty="0"/>
              <a:t>『</a:t>
            </a:r>
            <a:r>
              <a:rPr lang="zh-TW" altLang="en-US" sz="2800" dirty="0"/>
              <a:t>基督在那裏</a:t>
            </a:r>
            <a:r>
              <a:rPr lang="en-US" altLang="zh-TW" sz="2800" dirty="0"/>
              <a:t>』</a:t>
            </a:r>
            <a:r>
              <a:rPr lang="zh-TW" altLang="en-US" sz="2800" dirty="0"/>
              <a:t>，你們不要信！ </a:t>
            </a:r>
            <a:r>
              <a:rPr lang="en-US" altLang="zh-TW" sz="2800" dirty="0"/>
              <a:t>24</a:t>
            </a:r>
            <a:r>
              <a:rPr lang="zh-TW" altLang="en-US" sz="2800" dirty="0"/>
              <a:t>因為假基督、假先知將要起來，顯大神蹟、大奇事，倘若能行，連選民也就迷惑了。 </a:t>
            </a:r>
            <a:r>
              <a:rPr lang="en-US" altLang="zh-TW" sz="2800" dirty="0"/>
              <a:t>25</a:t>
            </a:r>
            <a:r>
              <a:rPr lang="zh-TW" altLang="en-US" sz="2800" dirty="0"/>
              <a:t>看哪，我預先告訴你們了。 </a:t>
            </a:r>
            <a:r>
              <a:rPr lang="en-US" altLang="zh-TW" sz="2800" dirty="0"/>
              <a:t>26</a:t>
            </a:r>
            <a:r>
              <a:rPr lang="zh-TW" altLang="en-US" sz="2800" dirty="0"/>
              <a:t>若有人對你們說：</a:t>
            </a:r>
            <a:r>
              <a:rPr lang="en-US" altLang="zh-TW" sz="2800" dirty="0"/>
              <a:t>『</a:t>
            </a:r>
            <a:r>
              <a:rPr lang="zh-TW" altLang="en-US" sz="2800" dirty="0"/>
              <a:t>看哪，基督在曠野裏</a:t>
            </a:r>
            <a:r>
              <a:rPr lang="en-US" altLang="zh-TW" sz="2800" dirty="0"/>
              <a:t>』</a:t>
            </a:r>
            <a:r>
              <a:rPr lang="zh-TW" altLang="en-US" sz="2800" dirty="0"/>
              <a:t>，你們不要出去！</a:t>
            </a:r>
            <a:r>
              <a:rPr lang="zh-TW" altLang="en-US" sz="2800" i="1" dirty="0"/>
              <a:t>或說</a:t>
            </a:r>
            <a:r>
              <a:rPr lang="zh-TW" altLang="en-US" sz="2800" dirty="0"/>
              <a:t>：</a:t>
            </a:r>
            <a:r>
              <a:rPr lang="en-US" altLang="zh-TW" sz="2800" dirty="0"/>
              <a:t>『</a:t>
            </a:r>
            <a:r>
              <a:rPr lang="zh-TW" altLang="en-US" sz="2800" dirty="0"/>
              <a:t>看哪，基督在內屋中</a:t>
            </a:r>
            <a:r>
              <a:rPr lang="en-US" altLang="zh-TW" sz="2800" dirty="0"/>
              <a:t>』</a:t>
            </a:r>
            <a:r>
              <a:rPr lang="zh-TW" altLang="en-US" sz="2800" dirty="0"/>
              <a:t>，你們不要信！ </a:t>
            </a:r>
            <a:r>
              <a:rPr lang="en-US" altLang="zh-TW" sz="2800" dirty="0"/>
              <a:t>27</a:t>
            </a:r>
            <a:r>
              <a:rPr lang="zh-TW" altLang="en-US" sz="2800" b="1" dirty="0">
                <a:solidFill>
                  <a:srgbClr val="FF0000"/>
                </a:solidFill>
              </a:rPr>
              <a:t>閃電從東邊發出，直照到西邊。人子降臨也要這樣。 </a:t>
            </a:r>
            <a:r>
              <a:rPr lang="en-US" altLang="zh-TW" sz="2800" dirty="0"/>
              <a:t>28</a:t>
            </a:r>
            <a:r>
              <a:rPr lang="zh-TW" altLang="en-US" sz="2800" dirty="0"/>
              <a:t>屍首在哪裏，鷹也必聚在那裏。」</a:t>
            </a: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58934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2CFC4-DA23-50AF-8779-95123236B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93FB03-92F5-2B27-BE8F-B7D61BBABA72}"/>
              </a:ext>
            </a:extLst>
          </p:cNvPr>
          <p:cNvSpPr txBox="1"/>
          <p:nvPr/>
        </p:nvSpPr>
        <p:spPr>
          <a:xfrm>
            <a:off x="0" y="0"/>
            <a:ext cx="1181896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24:29-31 </a:t>
            </a:r>
            <a:r>
              <a:rPr lang="zh-TW" altLang="en-US" sz="2800" b="1" dirty="0"/>
              <a:t>人子的降臨 </a:t>
            </a:r>
            <a:r>
              <a:rPr lang="zh-TW" altLang="en-US" sz="2800" b="1" i="1" dirty="0"/>
              <a:t>（可</a:t>
            </a:r>
            <a:r>
              <a:rPr lang="en-US" altLang="zh-TW" sz="2800" b="1" i="1" dirty="0"/>
              <a:t>13‧24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27</a:t>
            </a:r>
            <a:r>
              <a:rPr lang="zh-TW" altLang="en-US" sz="2800" b="1" i="1" dirty="0"/>
              <a:t>；路</a:t>
            </a:r>
            <a:r>
              <a:rPr lang="en-US" altLang="zh-TW" sz="2800" b="1" i="1" dirty="0"/>
              <a:t>21‧25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28</a:t>
            </a:r>
            <a:r>
              <a:rPr lang="zh-TW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800" dirty="0"/>
              <a:t>29</a:t>
            </a:r>
            <a:r>
              <a:rPr lang="zh-TW" altLang="en-US" sz="2800" dirty="0"/>
              <a:t>「那些日子的災難一過去，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日頭</a:t>
            </a:r>
            <a:r>
              <a:rPr lang="zh-TW" altLang="en-US" sz="2800" dirty="0"/>
              <a:t>就變黑了，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月亮</a:t>
            </a:r>
            <a:r>
              <a:rPr lang="zh-TW" altLang="en-US" sz="2800" dirty="0"/>
              <a:t>也不放光，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眾星</a:t>
            </a:r>
            <a:r>
              <a:rPr lang="zh-TW" altLang="en-US" sz="2800" dirty="0"/>
              <a:t>要從天上墜落，</a:t>
            </a:r>
          </a:p>
          <a:p>
            <a:r>
              <a:rPr lang="zh-TW" altLang="en-US" sz="2800" b="1" dirty="0">
                <a:solidFill>
                  <a:srgbClr val="FF0000"/>
                </a:solidFill>
              </a:rPr>
              <a:t>天勢</a:t>
            </a:r>
            <a:r>
              <a:rPr lang="zh-TW" altLang="en-US" sz="2800" dirty="0"/>
              <a:t>都要震動。</a:t>
            </a:r>
          </a:p>
          <a:p>
            <a:r>
              <a:rPr lang="en-US" altLang="zh-TW" sz="2800" dirty="0"/>
              <a:t>30</a:t>
            </a:r>
            <a:r>
              <a:rPr lang="zh-TW" altLang="en-US" sz="2800" dirty="0"/>
              <a:t>那時，</a:t>
            </a:r>
            <a:r>
              <a:rPr lang="zh-TW" altLang="en-US" sz="2800" b="1" dirty="0">
                <a:solidFill>
                  <a:srgbClr val="FF0000"/>
                </a:solidFill>
              </a:rPr>
              <a:t>人子的兆頭要顯在天上</a:t>
            </a:r>
            <a:r>
              <a:rPr lang="zh-TW" altLang="en-US" sz="2800" dirty="0"/>
              <a:t>，</a:t>
            </a:r>
            <a:r>
              <a:rPr lang="zh-TW" altLang="en-US" sz="2800" b="1" dirty="0">
                <a:solidFill>
                  <a:srgbClr val="FF0000"/>
                </a:solidFill>
              </a:rPr>
              <a:t>地上的萬族都要哀哭。他們要看見人子，有能力，有大榮耀，駕着天上的雲降臨。</a:t>
            </a:r>
            <a:r>
              <a:rPr lang="zh-TW" altLang="en-US" sz="2800" dirty="0"/>
              <a:t> </a:t>
            </a:r>
            <a:r>
              <a:rPr lang="en-US" altLang="zh-TW" sz="2800" dirty="0"/>
              <a:t>31</a:t>
            </a:r>
            <a:r>
              <a:rPr lang="zh-TW" altLang="en-US" sz="2800" dirty="0"/>
              <a:t>他要差遣使者，用號筒的大聲，將他的選民，從四方，從天這邊到天那邊，都招聚了來。」</a:t>
            </a:r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10438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D28BF-168B-2639-769B-47577E047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D704F9-388D-2183-A4DB-15202B8E2F31}"/>
              </a:ext>
            </a:extLst>
          </p:cNvPr>
          <p:cNvSpPr txBox="1"/>
          <p:nvPr/>
        </p:nvSpPr>
        <p:spPr>
          <a:xfrm>
            <a:off x="0" y="0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24:32-35</a:t>
            </a:r>
            <a:r>
              <a:rPr lang="zh-TW" altLang="en-US" sz="2800" b="1" i="1" dirty="0"/>
              <a:t>（可</a:t>
            </a:r>
            <a:r>
              <a:rPr lang="en-US" altLang="zh-TW" sz="2800" b="1" i="1" dirty="0"/>
              <a:t>13‧28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31</a:t>
            </a:r>
            <a:r>
              <a:rPr lang="zh-TW" altLang="en-US" sz="2800" b="1" i="1" dirty="0"/>
              <a:t>；路</a:t>
            </a:r>
            <a:r>
              <a:rPr lang="en-US" altLang="zh-TW" sz="2800" b="1" i="1" dirty="0"/>
              <a:t>21‧29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33</a:t>
            </a:r>
            <a:r>
              <a:rPr lang="zh-TW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800" dirty="0"/>
              <a:t>32</a:t>
            </a:r>
            <a:r>
              <a:rPr lang="zh-TW" altLang="en-US" sz="2800" dirty="0"/>
              <a:t>「你們可以從</a:t>
            </a:r>
            <a:r>
              <a:rPr lang="zh-TW" altLang="en-US" sz="2800" b="1" dirty="0">
                <a:solidFill>
                  <a:srgbClr val="FF0000"/>
                </a:solidFill>
              </a:rPr>
              <a:t>無花果樹</a:t>
            </a:r>
            <a:r>
              <a:rPr lang="zh-TW" altLang="en-US" sz="2800" dirty="0"/>
              <a:t>學個比方：當樹枝發嫩長葉的時候，你們就知道夏天近了。 </a:t>
            </a:r>
            <a:r>
              <a:rPr lang="en-US" altLang="zh-TW" sz="2800" dirty="0"/>
              <a:t>33</a:t>
            </a:r>
            <a:r>
              <a:rPr lang="zh-TW" altLang="en-US" sz="2800" dirty="0"/>
              <a:t>這樣，你們看見這一切的事，也該知道人子近了，正在門口了。 </a:t>
            </a:r>
            <a:r>
              <a:rPr lang="en-US" altLang="zh-TW" sz="2800" dirty="0"/>
              <a:t>34</a:t>
            </a:r>
            <a:r>
              <a:rPr lang="zh-TW" altLang="en-US" sz="2800" dirty="0"/>
              <a:t>我實在告訴你們，這世代還沒有過去，這些事都要成就。 </a:t>
            </a:r>
            <a:r>
              <a:rPr lang="en-US" altLang="zh-TW" sz="2800" dirty="0"/>
              <a:t>35</a:t>
            </a:r>
            <a:r>
              <a:rPr lang="zh-TW" altLang="en-US" sz="2800" b="1" dirty="0">
                <a:solidFill>
                  <a:srgbClr val="FF0000"/>
                </a:solidFill>
              </a:rPr>
              <a:t>天地要廢去，我的話卻不能廢去。</a:t>
            </a:r>
            <a:r>
              <a:rPr lang="zh-TW" altLang="en-US" sz="2800" dirty="0"/>
              <a:t>」</a:t>
            </a: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24:36-41 </a:t>
            </a:r>
            <a:r>
              <a:rPr lang="zh-TW" altLang="en-US" sz="2800" b="1" i="1" dirty="0"/>
              <a:t>可</a:t>
            </a:r>
            <a:r>
              <a:rPr lang="en-US" altLang="zh-TW" sz="2800" b="1" i="1" dirty="0"/>
              <a:t>13‧32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37</a:t>
            </a:r>
            <a:r>
              <a:rPr lang="zh-TW" altLang="en-US" sz="2800" b="1" i="1" dirty="0"/>
              <a:t>；路</a:t>
            </a:r>
            <a:r>
              <a:rPr lang="en-US" altLang="zh-TW" sz="2800" b="1" i="1" dirty="0"/>
              <a:t>17‧26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30</a:t>
            </a:r>
            <a:r>
              <a:rPr lang="zh-TW" altLang="en-US" sz="2800" b="1" i="1" dirty="0"/>
              <a:t>，</a:t>
            </a:r>
            <a:r>
              <a:rPr lang="en-US" altLang="zh-TW" sz="2800" b="1" i="1" dirty="0"/>
              <a:t>34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36</a:t>
            </a:r>
            <a:r>
              <a:rPr lang="zh-TW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800" dirty="0"/>
              <a:t>36</a:t>
            </a:r>
            <a:r>
              <a:rPr lang="zh-TW" altLang="en-US" sz="2800" dirty="0"/>
              <a:t>「但那日子，那時辰，沒有人知道，連天上的使者也不知道，子也不知道，惟獨父知道。 </a:t>
            </a:r>
            <a:r>
              <a:rPr lang="en-US" altLang="zh-TW" sz="2800" b="1" dirty="0">
                <a:solidFill>
                  <a:srgbClr val="FF0000"/>
                </a:solidFill>
              </a:rPr>
              <a:t>37</a:t>
            </a:r>
            <a:r>
              <a:rPr lang="zh-TW" altLang="en-US" sz="2800" b="1" u="sng" dirty="0">
                <a:solidFill>
                  <a:srgbClr val="FF0000"/>
                </a:solidFill>
              </a:rPr>
              <a:t>挪亞</a:t>
            </a:r>
            <a:r>
              <a:rPr lang="zh-TW" altLang="en-US" sz="2800" b="1" dirty="0">
                <a:solidFill>
                  <a:srgbClr val="FF0000"/>
                </a:solidFill>
              </a:rPr>
              <a:t>的日子怎樣，人子降臨也要怎樣。 </a:t>
            </a:r>
            <a:r>
              <a:rPr lang="en-US" altLang="zh-TW" sz="2800" b="1" dirty="0">
                <a:solidFill>
                  <a:srgbClr val="FF0000"/>
                </a:solidFill>
              </a:rPr>
              <a:t>38</a:t>
            </a:r>
            <a:r>
              <a:rPr lang="zh-TW" altLang="en-US" sz="2800" b="1" dirty="0">
                <a:solidFill>
                  <a:srgbClr val="FF0000"/>
                </a:solidFill>
              </a:rPr>
              <a:t>當洪水以前的日子，人照常吃喝嫁娶，直到</a:t>
            </a:r>
            <a:r>
              <a:rPr lang="zh-TW" altLang="en-US" sz="2800" b="1" u="sng" dirty="0">
                <a:solidFill>
                  <a:srgbClr val="FF0000"/>
                </a:solidFill>
              </a:rPr>
              <a:t>挪亞</a:t>
            </a:r>
            <a:r>
              <a:rPr lang="zh-TW" altLang="en-US" sz="2800" b="1" dirty="0">
                <a:solidFill>
                  <a:srgbClr val="FF0000"/>
                </a:solidFill>
              </a:rPr>
              <a:t>進方舟的那日； </a:t>
            </a:r>
            <a:r>
              <a:rPr lang="en-US" altLang="zh-TW" sz="2800" b="1" dirty="0">
                <a:solidFill>
                  <a:srgbClr val="FF0000"/>
                </a:solidFill>
              </a:rPr>
              <a:t>39</a:t>
            </a:r>
            <a:r>
              <a:rPr lang="zh-TW" altLang="en-US" sz="2800" b="1" dirty="0">
                <a:solidFill>
                  <a:srgbClr val="FF0000"/>
                </a:solidFill>
              </a:rPr>
              <a:t>不知不覺洪水來了，把他們</a:t>
            </a:r>
            <a:r>
              <a:rPr lang="zh-TW" altLang="en-US" sz="2800" b="1" dirty="0">
                <a:solidFill>
                  <a:srgbClr val="C00000"/>
                </a:solidFill>
              </a:rPr>
              <a:t>全都沖去</a:t>
            </a:r>
            <a:r>
              <a:rPr lang="zh-TW" altLang="en-US" sz="2800" b="1" dirty="0">
                <a:solidFill>
                  <a:srgbClr val="FF0000"/>
                </a:solidFill>
              </a:rPr>
              <a:t>。人子降臨也要這樣。 </a:t>
            </a:r>
            <a:r>
              <a:rPr lang="en-US" altLang="zh-TW" sz="2800" dirty="0"/>
              <a:t>40</a:t>
            </a:r>
            <a:r>
              <a:rPr lang="zh-TW" altLang="en-US" sz="2800" dirty="0"/>
              <a:t>那時，兩個人在田裏，取去一個，撇下一個。 </a:t>
            </a:r>
            <a:r>
              <a:rPr lang="en-US" altLang="zh-TW" sz="2800" dirty="0"/>
              <a:t>41</a:t>
            </a:r>
            <a:r>
              <a:rPr lang="zh-TW" altLang="en-US" sz="2800" dirty="0"/>
              <a:t>兩個女人推磨，取去一個，撇下一個。 </a:t>
            </a:r>
            <a:endParaRPr lang="en-US" altLang="zh-TW" sz="2800" dirty="0"/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06726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BE30A-10FC-75ED-A5F7-A5319C58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7C8EBC-4B1D-3797-D41C-8B366029BA01}"/>
              </a:ext>
            </a:extLst>
          </p:cNvPr>
          <p:cNvSpPr txBox="1"/>
          <p:nvPr/>
        </p:nvSpPr>
        <p:spPr>
          <a:xfrm>
            <a:off x="0" y="0"/>
            <a:ext cx="1181896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24:42-51</a:t>
            </a:r>
            <a:r>
              <a:rPr lang="zh-TW" altLang="en-US" sz="2800" b="1" i="1" dirty="0"/>
              <a:t>（</a:t>
            </a:r>
            <a:r>
              <a:rPr lang="zh-CN" altLang="en-US" sz="2800" b="1" i="1" dirty="0"/>
              <a:t>路</a:t>
            </a:r>
            <a:r>
              <a:rPr lang="en-US" altLang="zh-CN" sz="2800" b="1" i="1" dirty="0"/>
              <a:t>12‧41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48</a:t>
            </a:r>
            <a:r>
              <a:rPr lang="zh-CN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800" dirty="0"/>
              <a:t>42</a:t>
            </a:r>
            <a:r>
              <a:rPr lang="zh-TW" altLang="en-US" sz="2800" dirty="0"/>
              <a:t>所以，</a:t>
            </a:r>
            <a:r>
              <a:rPr lang="zh-TW" altLang="en-US" sz="2800" b="1" dirty="0">
                <a:solidFill>
                  <a:srgbClr val="FF0000"/>
                </a:solidFill>
              </a:rPr>
              <a:t>你們要警醒</a:t>
            </a:r>
            <a:r>
              <a:rPr lang="zh-TW" altLang="en-US" sz="2800" dirty="0"/>
              <a:t>，因為不知道你們的主是哪一天來到。 </a:t>
            </a:r>
            <a:r>
              <a:rPr lang="en-US" altLang="zh-TW" sz="2800" dirty="0"/>
              <a:t>43</a:t>
            </a:r>
            <a:r>
              <a:rPr lang="zh-TW" altLang="en-US" sz="2800" dirty="0"/>
              <a:t>家主若知道幾更天有賊來，就必警醒，不容人挖透房屋；這是你們所知道的。 </a:t>
            </a:r>
            <a:r>
              <a:rPr lang="en-US" altLang="zh-TW" sz="2800" dirty="0"/>
              <a:t>44</a:t>
            </a:r>
            <a:r>
              <a:rPr lang="zh-TW" altLang="en-US" sz="2800" dirty="0"/>
              <a:t>所以，</a:t>
            </a:r>
            <a:r>
              <a:rPr lang="zh-TW" altLang="en-US" sz="2800" b="1" dirty="0">
                <a:solidFill>
                  <a:srgbClr val="FF0000"/>
                </a:solidFill>
              </a:rPr>
              <a:t>你們也要預備</a:t>
            </a:r>
            <a:r>
              <a:rPr lang="zh-TW" altLang="en-US" sz="2800" dirty="0"/>
              <a:t>，因為你們想不到的時候，人子就來了。」</a:t>
            </a:r>
            <a:r>
              <a:rPr lang="en-US" altLang="zh-TW" sz="2800" dirty="0"/>
              <a:t>45</a:t>
            </a:r>
            <a:r>
              <a:rPr lang="zh-TW" altLang="en-US" sz="2800" dirty="0"/>
              <a:t>「誰是</a:t>
            </a:r>
            <a:r>
              <a:rPr lang="zh-TW" altLang="en-US" sz="2800" b="1" dirty="0">
                <a:solidFill>
                  <a:srgbClr val="FF0000"/>
                </a:solidFill>
              </a:rPr>
              <a:t>忠心有見識的僕人</a:t>
            </a:r>
            <a:r>
              <a:rPr lang="zh-TW" altLang="en-US" sz="2800" dirty="0"/>
              <a:t>，為主人所派，管理家裏的人，按時分糧給他們呢？ </a:t>
            </a:r>
            <a:r>
              <a:rPr lang="en-US" altLang="zh-TW" sz="2800" dirty="0"/>
              <a:t>46</a:t>
            </a:r>
            <a:r>
              <a:rPr lang="zh-TW" altLang="en-US" sz="2800" dirty="0"/>
              <a:t>主人來到，看見他這樣行，那僕人就有福了。 </a:t>
            </a:r>
            <a:r>
              <a:rPr lang="en-US" altLang="zh-TW" sz="2800" dirty="0"/>
              <a:t>47</a:t>
            </a:r>
            <a:r>
              <a:rPr lang="zh-TW" altLang="en-US" sz="2800" b="1" dirty="0">
                <a:solidFill>
                  <a:srgbClr val="FF0000"/>
                </a:solidFill>
              </a:rPr>
              <a:t>我實在告訴你們，主人要派他管理一切所有的。</a:t>
            </a:r>
            <a:r>
              <a:rPr lang="zh-TW" altLang="en-US" sz="2800" dirty="0"/>
              <a:t> </a:t>
            </a:r>
            <a:r>
              <a:rPr lang="en-US" altLang="zh-TW" sz="2800" dirty="0"/>
              <a:t>48</a:t>
            </a:r>
            <a:r>
              <a:rPr lang="zh-TW" altLang="en-US" sz="2800" dirty="0"/>
              <a:t>倘若那惡僕心裏說：</a:t>
            </a:r>
            <a:r>
              <a:rPr lang="en-US" altLang="zh-TW" sz="2800" dirty="0"/>
              <a:t>『</a:t>
            </a:r>
            <a:r>
              <a:rPr lang="zh-TW" altLang="en-US" sz="2800" dirty="0"/>
              <a:t>我的主人必來得遲</a:t>
            </a:r>
            <a:r>
              <a:rPr lang="en-US" altLang="zh-TW" sz="2800" dirty="0"/>
              <a:t>』</a:t>
            </a:r>
            <a:r>
              <a:rPr lang="zh-TW" altLang="en-US" sz="2800" dirty="0"/>
              <a:t>， </a:t>
            </a:r>
            <a:r>
              <a:rPr lang="en-US" altLang="zh-TW" sz="2800" dirty="0"/>
              <a:t>49</a:t>
            </a:r>
            <a:r>
              <a:rPr lang="zh-TW" altLang="en-US" sz="2800" b="1" dirty="0"/>
              <a:t>就動手打他的同伴</a:t>
            </a:r>
            <a:r>
              <a:rPr lang="zh-TW" altLang="en-US" sz="2800" dirty="0"/>
              <a:t>，又</a:t>
            </a:r>
            <a:r>
              <a:rPr lang="zh-TW" altLang="en-US" sz="2800" b="1" dirty="0">
                <a:solidFill>
                  <a:srgbClr val="FF0000"/>
                </a:solidFill>
              </a:rPr>
              <a:t>和酒醉的人一同吃喝</a:t>
            </a:r>
            <a:r>
              <a:rPr lang="zh-TW" altLang="en-US" sz="2800" dirty="0"/>
              <a:t>。 </a:t>
            </a:r>
            <a:r>
              <a:rPr lang="en-US" altLang="zh-TW" sz="2800" dirty="0"/>
              <a:t>50</a:t>
            </a:r>
            <a:r>
              <a:rPr lang="zh-TW" altLang="en-US" sz="2800" dirty="0"/>
              <a:t>在想不到的日子，不知道的時辰，那僕人的主人要來， </a:t>
            </a:r>
            <a:r>
              <a:rPr lang="en-US" altLang="zh-TW" sz="2800" dirty="0"/>
              <a:t>51</a:t>
            </a:r>
            <a:r>
              <a:rPr lang="zh-TW" altLang="en-US" sz="2800" dirty="0"/>
              <a:t>重重地處治他，定他和假冒為善的人同罪；在那裏必要哀哭切齒了。」</a:t>
            </a:r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br>
              <a:rPr lang="zh-TW" altLang="en-US" sz="2800" dirty="0"/>
            </a:b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79177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F99C-47CB-5C9F-C3D9-5904DD4BF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36BD74-7700-E57B-D9E4-477DA332248C}"/>
              </a:ext>
            </a:extLst>
          </p:cNvPr>
          <p:cNvSpPr txBox="1"/>
          <p:nvPr/>
        </p:nvSpPr>
        <p:spPr>
          <a:xfrm>
            <a:off x="0" y="0"/>
            <a:ext cx="1181896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121212"/>
                </a:solidFill>
                <a:latin typeface="Inter"/>
              </a:rPr>
              <a:t>太</a:t>
            </a:r>
            <a:r>
              <a:rPr lang="en-US" altLang="zh-TW" sz="2800" b="1" dirty="0">
                <a:solidFill>
                  <a:srgbClr val="121212"/>
                </a:solidFill>
                <a:latin typeface="Inter"/>
              </a:rPr>
              <a:t>24:42-51</a:t>
            </a:r>
            <a:r>
              <a:rPr lang="zh-TW" altLang="en-US" sz="2800" b="1" i="1" dirty="0"/>
              <a:t>（</a:t>
            </a:r>
            <a:r>
              <a:rPr lang="zh-CN" altLang="en-US" sz="2800" b="1" i="1" dirty="0"/>
              <a:t>路</a:t>
            </a:r>
            <a:r>
              <a:rPr lang="en-US" altLang="zh-CN" sz="2800" b="1" i="1" dirty="0"/>
              <a:t>12: 41</a:t>
            </a:r>
            <a:r>
              <a:rPr lang="zh-CN" altLang="en-US" sz="2800" b="1" i="1" dirty="0"/>
              <a:t>－</a:t>
            </a:r>
            <a:r>
              <a:rPr lang="en-US" altLang="zh-CN" sz="2800" b="1" i="1" dirty="0"/>
              <a:t>48</a:t>
            </a:r>
            <a:r>
              <a:rPr lang="zh-CN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800" dirty="0"/>
              <a:t>42</a:t>
            </a:r>
            <a:r>
              <a:rPr lang="zh-TW" altLang="en-US" sz="2800" dirty="0"/>
              <a:t>所以，</a:t>
            </a:r>
            <a:r>
              <a:rPr lang="zh-TW" altLang="en-US" sz="2800" b="1" dirty="0">
                <a:solidFill>
                  <a:srgbClr val="FF0000"/>
                </a:solidFill>
              </a:rPr>
              <a:t>你們要警醒</a:t>
            </a:r>
            <a:r>
              <a:rPr lang="zh-TW" altLang="en-US" sz="2800" dirty="0"/>
              <a:t>，因為不知道你們的主是哪一天來到。 </a:t>
            </a:r>
            <a:r>
              <a:rPr lang="en-US" altLang="zh-TW" sz="2800" dirty="0"/>
              <a:t>43</a:t>
            </a:r>
            <a:r>
              <a:rPr lang="zh-TW" altLang="en-US" sz="2800" dirty="0"/>
              <a:t>家主若知道幾更天有賊來，就必警醒，不容人挖透房屋；這是你們所知道的。 </a:t>
            </a:r>
            <a:r>
              <a:rPr lang="en-US" altLang="zh-TW" sz="2800" dirty="0"/>
              <a:t>44</a:t>
            </a:r>
            <a:r>
              <a:rPr lang="zh-TW" altLang="en-US" sz="2800" dirty="0"/>
              <a:t>所以，</a:t>
            </a:r>
            <a:r>
              <a:rPr lang="zh-TW" altLang="en-US" sz="2800" b="1" dirty="0">
                <a:solidFill>
                  <a:srgbClr val="FF0000"/>
                </a:solidFill>
              </a:rPr>
              <a:t>你們也要預備</a:t>
            </a:r>
            <a:r>
              <a:rPr lang="zh-TW" altLang="en-US" sz="2800" dirty="0"/>
              <a:t>，因為你們想不到的時候，人子就來了。」</a:t>
            </a:r>
            <a:r>
              <a:rPr lang="en-US" altLang="zh-TW" sz="2800" dirty="0"/>
              <a:t>45</a:t>
            </a:r>
            <a:r>
              <a:rPr lang="zh-TW" altLang="en-US" sz="2800" dirty="0"/>
              <a:t>「誰是</a:t>
            </a:r>
            <a:r>
              <a:rPr lang="zh-TW" altLang="en-US" sz="2800" b="1" dirty="0">
                <a:solidFill>
                  <a:srgbClr val="FF0000"/>
                </a:solidFill>
              </a:rPr>
              <a:t>忠心有見識的僕人</a:t>
            </a:r>
            <a:r>
              <a:rPr lang="zh-TW" altLang="en-US" sz="2800" dirty="0"/>
              <a:t>，為主人所派，管理家裏的人，按時分糧給他們呢？ </a:t>
            </a:r>
            <a:r>
              <a:rPr lang="en-US" altLang="zh-TW" sz="2800" dirty="0"/>
              <a:t>46</a:t>
            </a:r>
            <a:r>
              <a:rPr lang="zh-TW" altLang="en-US" sz="2800" dirty="0"/>
              <a:t>主人來到，看見他這樣行，那僕人就有福了。 </a:t>
            </a:r>
            <a:r>
              <a:rPr lang="en-US" altLang="zh-TW" sz="2800" dirty="0"/>
              <a:t>47</a:t>
            </a:r>
            <a:r>
              <a:rPr lang="zh-TW" altLang="en-US" sz="2800" b="1" dirty="0">
                <a:solidFill>
                  <a:srgbClr val="FF0000"/>
                </a:solidFill>
              </a:rPr>
              <a:t>我實在告訴你們，主人要派他管理一切所有的。</a:t>
            </a:r>
            <a:r>
              <a:rPr lang="zh-TW" altLang="en-US" sz="2800" dirty="0"/>
              <a:t> </a:t>
            </a:r>
            <a:r>
              <a:rPr lang="en-US" altLang="zh-TW" sz="2800" dirty="0"/>
              <a:t>48</a:t>
            </a:r>
            <a:r>
              <a:rPr lang="zh-TW" altLang="en-US" sz="2800" dirty="0"/>
              <a:t>倘若那惡僕心裏說：</a:t>
            </a:r>
            <a:r>
              <a:rPr lang="en-US" altLang="zh-TW" sz="2800" dirty="0"/>
              <a:t>『</a:t>
            </a:r>
            <a:r>
              <a:rPr lang="zh-TW" altLang="en-US" sz="2800" dirty="0"/>
              <a:t>我的主人必來得遲</a:t>
            </a:r>
            <a:r>
              <a:rPr lang="en-US" altLang="zh-TW" sz="2800" dirty="0"/>
              <a:t>』</a:t>
            </a:r>
            <a:r>
              <a:rPr lang="zh-TW" altLang="en-US" sz="2800" dirty="0"/>
              <a:t>， </a:t>
            </a:r>
            <a:r>
              <a:rPr lang="en-US" altLang="zh-TW" sz="2800" dirty="0"/>
              <a:t>49</a:t>
            </a:r>
            <a:r>
              <a:rPr lang="zh-TW" altLang="en-US" sz="2800" b="1" dirty="0"/>
              <a:t>就動手打他的同伴</a:t>
            </a:r>
            <a:r>
              <a:rPr lang="zh-TW" altLang="en-US" sz="2800" dirty="0"/>
              <a:t>，又</a:t>
            </a:r>
            <a:r>
              <a:rPr lang="zh-TW" altLang="en-US" sz="2800" b="1" dirty="0">
                <a:solidFill>
                  <a:srgbClr val="FF0000"/>
                </a:solidFill>
              </a:rPr>
              <a:t>和酒醉的人一同吃喝</a:t>
            </a:r>
            <a:r>
              <a:rPr lang="zh-TW" altLang="en-US" sz="2800" dirty="0"/>
              <a:t>。 </a:t>
            </a:r>
            <a:r>
              <a:rPr lang="en-US" altLang="zh-TW" sz="2800" dirty="0"/>
              <a:t>50</a:t>
            </a:r>
            <a:r>
              <a:rPr lang="zh-TW" altLang="en-US" sz="2800" dirty="0"/>
              <a:t>在想不到的日子，不知道的時辰，那僕人的主人要來， </a:t>
            </a:r>
            <a:r>
              <a:rPr lang="en-US" altLang="zh-TW" sz="2800" dirty="0"/>
              <a:t>51</a:t>
            </a:r>
            <a:r>
              <a:rPr lang="zh-TW" altLang="en-US" sz="2800" dirty="0"/>
              <a:t>重重地處治他，定他和假冒為善的人同罪；在那裏必要哀哭切齒了。」</a:t>
            </a:r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br>
              <a:rPr lang="zh-TW" altLang="en-US" sz="2800" dirty="0"/>
            </a:b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69583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9A54B-C558-CED4-64EC-B458A6451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0AC8C6-9E00-157C-53DB-69613E7756E5}"/>
              </a:ext>
            </a:extLst>
          </p:cNvPr>
          <p:cNvSpPr txBox="1"/>
          <p:nvPr/>
        </p:nvSpPr>
        <p:spPr>
          <a:xfrm>
            <a:off x="0" y="0"/>
            <a:ext cx="1181896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cap="all" dirty="0"/>
              <a:t>馬太福音 </a:t>
            </a:r>
            <a:r>
              <a:rPr lang="en-US" altLang="zh-CN" sz="2800" b="1" cap="all" dirty="0"/>
              <a:t>25: 1-13 </a:t>
            </a:r>
            <a:r>
              <a:rPr lang="zh-TW" altLang="en-US" sz="2800" b="1" dirty="0"/>
              <a:t>十童女的比喻 </a:t>
            </a:r>
            <a:r>
              <a:rPr lang="en-US" altLang="zh-TW" sz="2800" b="1" dirty="0"/>
              <a:t>-</a:t>
            </a:r>
            <a:r>
              <a:rPr lang="zh-TW" altLang="en-US" sz="2800" b="1" dirty="0">
                <a:solidFill>
                  <a:srgbClr val="FF0000"/>
                </a:solidFill>
              </a:rPr>
              <a:t>要預備</a:t>
            </a:r>
            <a:endParaRPr lang="zh-TW" altLang="en-US" sz="2800" b="1" dirty="0"/>
          </a:p>
          <a:p>
            <a:r>
              <a:rPr lang="en-US" altLang="zh-TW" sz="2800" dirty="0"/>
              <a:t>1</a:t>
            </a:r>
            <a:r>
              <a:rPr lang="zh-TW" altLang="en-US" sz="2800" dirty="0"/>
              <a:t>「</a:t>
            </a:r>
            <a:r>
              <a:rPr lang="zh-TW" altLang="en-US" sz="2800" b="1" dirty="0">
                <a:solidFill>
                  <a:srgbClr val="FF0000"/>
                </a:solidFill>
              </a:rPr>
              <a:t>那時，天國好比十個童女拿着燈出去迎接新郎</a:t>
            </a:r>
            <a:r>
              <a:rPr lang="zh-TW" altLang="en-US" sz="2800" dirty="0"/>
              <a:t>。 </a:t>
            </a:r>
            <a:r>
              <a:rPr lang="en-US" altLang="zh-TW" sz="2800" dirty="0"/>
              <a:t>2</a:t>
            </a:r>
            <a:r>
              <a:rPr lang="zh-TW" altLang="en-US" sz="2800" dirty="0"/>
              <a:t>其中有五個是愚拙的，五個是聰明的。 </a:t>
            </a:r>
            <a:r>
              <a:rPr lang="en-US" altLang="zh-TW" sz="2800" dirty="0"/>
              <a:t>3</a:t>
            </a:r>
            <a:r>
              <a:rPr lang="zh-TW" altLang="en-US" sz="2800" dirty="0"/>
              <a:t>愚拙的拿着燈，卻不預備油； </a:t>
            </a:r>
            <a:r>
              <a:rPr lang="en-US" altLang="zh-TW" sz="2800" dirty="0"/>
              <a:t>4</a:t>
            </a:r>
            <a:r>
              <a:rPr lang="zh-TW" altLang="en-US" sz="2800" b="1" dirty="0">
                <a:solidFill>
                  <a:srgbClr val="FF0000"/>
                </a:solidFill>
              </a:rPr>
              <a:t>聰明的拿着燈，又預備油在器皿裏。</a:t>
            </a:r>
            <a:r>
              <a:rPr lang="zh-TW" altLang="en-US" sz="2800" dirty="0"/>
              <a:t> </a:t>
            </a:r>
            <a:r>
              <a:rPr lang="en-US" altLang="zh-TW" sz="2800" dirty="0"/>
              <a:t>5</a:t>
            </a:r>
            <a:r>
              <a:rPr lang="zh-TW" altLang="en-US" sz="2800" dirty="0"/>
              <a:t>新郎遲延的時候，</a:t>
            </a:r>
            <a:r>
              <a:rPr lang="zh-TW" altLang="en-US" sz="2800" dirty="0">
                <a:solidFill>
                  <a:srgbClr val="FF0000"/>
                </a:solidFill>
              </a:rPr>
              <a:t>她們都打盹，睡着了</a:t>
            </a:r>
            <a:r>
              <a:rPr lang="zh-TW" altLang="en-US" sz="2800" dirty="0"/>
              <a:t>。 </a:t>
            </a:r>
            <a:r>
              <a:rPr lang="en-US" altLang="zh-TW" sz="2800" dirty="0"/>
              <a:t>6</a:t>
            </a:r>
            <a:r>
              <a:rPr lang="zh-TW" altLang="en-US" sz="2800" dirty="0"/>
              <a:t>半夜有人喊着說：</a:t>
            </a:r>
            <a:r>
              <a:rPr lang="en-US" altLang="zh-TW" sz="2800" dirty="0"/>
              <a:t>『</a:t>
            </a:r>
            <a:r>
              <a:rPr lang="zh-TW" altLang="en-US" sz="2800" dirty="0"/>
              <a:t>新郎來了，你們出來迎接他！</a:t>
            </a:r>
            <a:r>
              <a:rPr lang="en-US" altLang="zh-TW" sz="2800" dirty="0"/>
              <a:t>』 7</a:t>
            </a:r>
            <a:r>
              <a:rPr lang="zh-TW" altLang="en-US" sz="2800" dirty="0"/>
              <a:t>那些童女就都起來收拾燈。 </a:t>
            </a:r>
            <a:r>
              <a:rPr lang="en-US" altLang="zh-TW" sz="2800" dirty="0"/>
              <a:t>8</a:t>
            </a:r>
            <a:r>
              <a:rPr lang="zh-TW" altLang="en-US" sz="2800" dirty="0"/>
              <a:t>愚拙的對聰明的說：</a:t>
            </a:r>
            <a:r>
              <a:rPr lang="en-US" altLang="zh-TW" sz="2800" dirty="0"/>
              <a:t>『</a:t>
            </a:r>
            <a:r>
              <a:rPr lang="zh-TW" altLang="en-US" sz="2800" dirty="0"/>
              <a:t>請分點油給我們， 因為我們的燈要滅了。</a:t>
            </a:r>
            <a:r>
              <a:rPr lang="en-US" altLang="zh-TW" sz="2800" dirty="0"/>
              <a:t>』 9</a:t>
            </a:r>
            <a:r>
              <a:rPr lang="zh-TW" altLang="en-US" sz="2800" dirty="0"/>
              <a:t>聰明的回答說：</a:t>
            </a:r>
            <a:r>
              <a:rPr lang="en-US" altLang="zh-TW" sz="2800" dirty="0"/>
              <a:t>『</a:t>
            </a:r>
            <a:r>
              <a:rPr lang="zh-TW" altLang="en-US" sz="2800" dirty="0"/>
              <a:t>恐怕不夠你我用的；不如你們自己到賣油的那裏去買吧。</a:t>
            </a:r>
            <a:r>
              <a:rPr lang="en-US" altLang="zh-TW" sz="2800" dirty="0"/>
              <a:t>』 10</a:t>
            </a:r>
            <a:r>
              <a:rPr lang="zh-TW" altLang="en-US" sz="2800" dirty="0"/>
              <a:t>她們去買的時候，新郎到了。</a:t>
            </a:r>
            <a:r>
              <a:rPr lang="zh-TW" altLang="en-US" sz="2800" b="1" dirty="0">
                <a:solidFill>
                  <a:srgbClr val="FF0000"/>
                </a:solidFill>
              </a:rPr>
              <a:t>那預備好了的，同他進去坐席，門就關了</a:t>
            </a:r>
            <a:r>
              <a:rPr lang="zh-TW" altLang="en-US" sz="2800" dirty="0"/>
              <a:t>。 </a:t>
            </a:r>
            <a:r>
              <a:rPr lang="en-US" altLang="zh-TW" sz="2800" dirty="0"/>
              <a:t>11</a:t>
            </a:r>
            <a:r>
              <a:rPr lang="zh-TW" altLang="en-US" sz="2800" dirty="0"/>
              <a:t>其餘的童女隨後也來了，說：</a:t>
            </a:r>
            <a:r>
              <a:rPr lang="en-US" altLang="zh-TW" sz="2800" dirty="0"/>
              <a:t>『</a:t>
            </a:r>
            <a:r>
              <a:rPr lang="zh-TW" altLang="en-US" sz="2800" dirty="0"/>
              <a:t>主啊，主啊，給我們開門！</a:t>
            </a:r>
            <a:r>
              <a:rPr lang="en-US" altLang="zh-TW" sz="2800" dirty="0"/>
              <a:t>』 12</a:t>
            </a:r>
            <a:r>
              <a:rPr lang="zh-TW" altLang="en-US" sz="2800" dirty="0"/>
              <a:t>他卻回答說：</a:t>
            </a:r>
            <a:r>
              <a:rPr lang="en-US" altLang="zh-TW" sz="2800" b="1" dirty="0">
                <a:solidFill>
                  <a:srgbClr val="FF0000"/>
                </a:solidFill>
              </a:rPr>
              <a:t>『</a:t>
            </a:r>
            <a:r>
              <a:rPr lang="zh-TW" altLang="en-US" sz="2800" b="1" dirty="0">
                <a:solidFill>
                  <a:srgbClr val="FF0000"/>
                </a:solidFill>
              </a:rPr>
              <a:t>我實在告訴你們，我不認識你們。</a:t>
            </a:r>
            <a:r>
              <a:rPr lang="en-US" altLang="zh-TW" sz="2800" dirty="0"/>
              <a:t>』 13</a:t>
            </a:r>
            <a:r>
              <a:rPr lang="zh-TW" altLang="en-US" sz="2800" dirty="0"/>
              <a:t>所以，你們要警醒；因為那日子，那時辰，你們不知道。」</a:t>
            </a:r>
          </a:p>
          <a:p>
            <a:br>
              <a:rPr lang="zh-TW" altLang="en-US" sz="2800" dirty="0"/>
            </a:b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76555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F18BD-1E20-F50F-8D98-C147C89BE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DEDFEC-9315-2A9E-1631-D3B779A0A315}"/>
              </a:ext>
            </a:extLst>
          </p:cNvPr>
          <p:cNvSpPr txBox="1"/>
          <p:nvPr/>
        </p:nvSpPr>
        <p:spPr>
          <a:xfrm>
            <a:off x="0" y="0"/>
            <a:ext cx="11818962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cap="all" dirty="0"/>
              <a:t>馬太福音 </a:t>
            </a:r>
            <a:r>
              <a:rPr lang="en-US" altLang="zh-CN" sz="2800" b="1" cap="all" dirty="0"/>
              <a:t>25: 14-30</a:t>
            </a:r>
            <a:r>
              <a:rPr lang="zh-TW" altLang="en-US" sz="2800" b="1" dirty="0"/>
              <a:t>按才幹接受託付的比喻 </a:t>
            </a:r>
            <a:r>
              <a:rPr lang="en-US" altLang="zh-TW" sz="2800" b="1" dirty="0"/>
              <a:t>- </a:t>
            </a:r>
            <a:r>
              <a:rPr lang="zh-TW" altLang="en-US" sz="2800" b="1" dirty="0"/>
              <a:t>有忠心</a:t>
            </a:r>
            <a:r>
              <a:rPr lang="zh-TW" altLang="en-US" sz="2800" b="1" i="1" dirty="0"/>
              <a:t>（路</a:t>
            </a:r>
            <a:r>
              <a:rPr lang="en-US" altLang="zh-TW" sz="2800" b="1" i="1" dirty="0"/>
              <a:t>19‧11</a:t>
            </a:r>
            <a:r>
              <a:rPr lang="zh-TW" altLang="en-US" sz="2800" b="1" i="1" dirty="0"/>
              <a:t>－</a:t>
            </a:r>
            <a:r>
              <a:rPr lang="en-US" altLang="zh-TW" sz="2800" b="1" i="1" dirty="0"/>
              <a:t>27</a:t>
            </a:r>
            <a:r>
              <a:rPr lang="zh-TW" altLang="en-US" sz="2800" b="1" i="1" dirty="0"/>
              <a:t>）</a:t>
            </a:r>
            <a:endParaRPr lang="zh-TW" altLang="en-US" sz="2800" i="1" dirty="0"/>
          </a:p>
          <a:p>
            <a:r>
              <a:rPr lang="en-US" altLang="zh-TW" sz="2400" dirty="0"/>
              <a:t>14</a:t>
            </a:r>
            <a:r>
              <a:rPr lang="zh-TW" altLang="en-US" sz="2400" dirty="0"/>
              <a:t>「</a:t>
            </a:r>
            <a:r>
              <a:rPr lang="zh-TW" altLang="en-US" sz="2400" i="1" dirty="0"/>
              <a:t>天國</a:t>
            </a:r>
            <a:r>
              <a:rPr lang="zh-TW" altLang="en-US" sz="2400" dirty="0"/>
              <a:t>又好比一個人要往外國去，就叫了僕人來，把他的家業交給他們， </a:t>
            </a:r>
            <a:r>
              <a:rPr lang="en-US" altLang="zh-TW" sz="2400" dirty="0"/>
              <a:t>15</a:t>
            </a:r>
            <a:r>
              <a:rPr lang="zh-TW" altLang="en-US" sz="2400" b="1" dirty="0">
                <a:solidFill>
                  <a:srgbClr val="FF0000"/>
                </a:solidFill>
              </a:rPr>
              <a:t>按着各人的才幹給他們銀子：一個給了五千，一個給了二千，一個給了一千，就往外國去了。 </a:t>
            </a:r>
            <a:r>
              <a:rPr lang="en-US" altLang="zh-TW" sz="2400" dirty="0"/>
              <a:t>16</a:t>
            </a:r>
            <a:r>
              <a:rPr lang="zh-TW" altLang="en-US" sz="2400" b="1" dirty="0">
                <a:solidFill>
                  <a:srgbClr val="FF0000"/>
                </a:solidFill>
              </a:rPr>
              <a:t>那領五千的隨即拿去做買賣，另外賺了五千。 </a:t>
            </a:r>
            <a:r>
              <a:rPr lang="en-US" altLang="zh-TW" sz="2400" b="1" dirty="0">
                <a:solidFill>
                  <a:srgbClr val="FF0000"/>
                </a:solidFill>
              </a:rPr>
              <a:t>17</a:t>
            </a:r>
            <a:r>
              <a:rPr lang="zh-TW" altLang="en-US" sz="2400" b="1" dirty="0">
                <a:solidFill>
                  <a:srgbClr val="FF0000"/>
                </a:solidFill>
              </a:rPr>
              <a:t>那領二千的也照樣另賺了二千。 </a:t>
            </a:r>
            <a:r>
              <a:rPr lang="en-US" altLang="zh-TW" sz="2400" b="1" dirty="0">
                <a:solidFill>
                  <a:srgbClr val="FF0000"/>
                </a:solidFill>
              </a:rPr>
              <a:t>18</a:t>
            </a:r>
            <a:r>
              <a:rPr lang="zh-TW" altLang="en-US" sz="2400" b="1" dirty="0">
                <a:solidFill>
                  <a:srgbClr val="FF0000"/>
                </a:solidFill>
              </a:rPr>
              <a:t>但那領一千的去掘開地，把主人的銀子埋藏了。 </a:t>
            </a:r>
            <a:r>
              <a:rPr lang="en-US" altLang="zh-TW" sz="2400" dirty="0"/>
              <a:t>19</a:t>
            </a:r>
            <a:r>
              <a:rPr lang="zh-TW" altLang="en-US" sz="2400" dirty="0"/>
              <a:t>過了許久，那些僕人的主人來了，和他們算帳。 </a:t>
            </a:r>
            <a:r>
              <a:rPr lang="en-US" altLang="zh-TW" sz="2400" dirty="0"/>
              <a:t>20</a:t>
            </a:r>
            <a:r>
              <a:rPr lang="zh-TW" altLang="en-US" sz="2400" dirty="0"/>
              <a:t>那領五千銀子的又帶着那另外的五千來，說：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主啊，你交給我五千銀子。請看，我又賺了五千。</a:t>
            </a:r>
            <a:r>
              <a:rPr lang="en-US" altLang="zh-TW" sz="2400" dirty="0"/>
              <a:t>』 21</a:t>
            </a:r>
            <a:r>
              <a:rPr lang="zh-TW" altLang="en-US" sz="2400" dirty="0"/>
              <a:t>主人說：</a:t>
            </a:r>
            <a:r>
              <a:rPr lang="en-US" altLang="zh-TW" sz="2400" dirty="0"/>
              <a:t>『</a:t>
            </a:r>
            <a:r>
              <a:rPr lang="zh-TW" altLang="en-US" sz="2400" b="1" dirty="0">
                <a:solidFill>
                  <a:srgbClr val="FF0000"/>
                </a:solidFill>
              </a:rPr>
              <a:t>好，你這又良善又忠心的僕人，你在不多的事上有忠心，我要把許多事派你管理；可以進來享受你主人的快樂。</a:t>
            </a:r>
            <a:r>
              <a:rPr lang="en-US" altLang="zh-TW" sz="2400" b="1" dirty="0">
                <a:solidFill>
                  <a:srgbClr val="FF0000"/>
                </a:solidFill>
              </a:rPr>
              <a:t>』</a:t>
            </a:r>
            <a:r>
              <a:rPr lang="en-US" altLang="zh-TW" sz="2400" dirty="0"/>
              <a:t> 22</a:t>
            </a:r>
            <a:r>
              <a:rPr lang="zh-TW" altLang="en-US" sz="2400" dirty="0"/>
              <a:t>那領二千的也來，說：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主啊，你交給我二千銀子。請看，我又賺了二千。</a:t>
            </a:r>
            <a:r>
              <a:rPr lang="en-US" altLang="zh-TW" sz="2400" dirty="0"/>
              <a:t>』 23</a:t>
            </a:r>
            <a:r>
              <a:rPr lang="zh-TW" altLang="en-US" sz="2400" b="1" dirty="0">
                <a:solidFill>
                  <a:srgbClr val="FF0000"/>
                </a:solidFill>
              </a:rPr>
              <a:t>主人說：</a:t>
            </a:r>
            <a:r>
              <a:rPr lang="en-US" altLang="zh-TW" sz="2400" b="1" dirty="0">
                <a:solidFill>
                  <a:srgbClr val="FF0000"/>
                </a:solidFill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</a:rPr>
              <a:t>好，你這又良善又忠心的僕人，你在不多的事上有忠心，我要把許多事派你管理；可以進來享受你主人的快樂。</a:t>
            </a:r>
            <a:r>
              <a:rPr lang="en-US" altLang="zh-TW" sz="2400" b="1" dirty="0">
                <a:solidFill>
                  <a:srgbClr val="FF0000"/>
                </a:solidFill>
              </a:rPr>
              <a:t>』</a:t>
            </a:r>
            <a:r>
              <a:rPr lang="en-US" altLang="zh-TW" sz="2400" dirty="0"/>
              <a:t> 24</a:t>
            </a:r>
            <a:r>
              <a:rPr lang="zh-TW" altLang="en-US" sz="2400" dirty="0"/>
              <a:t>那領一千的也來，說：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主啊，我知道你是忍心的人，沒有種的地方要收割，沒有散的地方要聚斂， </a:t>
            </a:r>
            <a:r>
              <a:rPr lang="en-US" altLang="zh-TW" sz="2400" dirty="0"/>
              <a:t>25</a:t>
            </a:r>
            <a:r>
              <a:rPr lang="zh-TW" altLang="en-US" sz="2400" dirty="0"/>
              <a:t>我就害怕，去把你的一千銀子埋藏在地裏。請看，你的原銀子在這裏。</a:t>
            </a:r>
            <a:r>
              <a:rPr lang="en-US" altLang="zh-TW" sz="2400" dirty="0"/>
              <a:t>』</a:t>
            </a:r>
            <a:r>
              <a:rPr lang="en-US" altLang="zh-TW" sz="2400" b="1" dirty="0"/>
              <a:t> </a:t>
            </a:r>
            <a:r>
              <a:rPr lang="en-US" altLang="zh-TW" sz="2400" dirty="0"/>
              <a:t>26</a:t>
            </a:r>
            <a:r>
              <a:rPr lang="zh-TW" altLang="en-US" sz="2400" b="1" dirty="0">
                <a:solidFill>
                  <a:srgbClr val="FF0000"/>
                </a:solidFill>
              </a:rPr>
              <a:t>主人回答說：</a:t>
            </a:r>
            <a:r>
              <a:rPr lang="en-US" altLang="zh-TW" sz="2400" b="1" dirty="0">
                <a:solidFill>
                  <a:srgbClr val="FF0000"/>
                </a:solidFill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</a:rPr>
              <a:t>你這又惡又懶的僕人，你既知道我沒有種的地方要收割，沒有散的地方要聚斂， </a:t>
            </a:r>
            <a:r>
              <a:rPr lang="en-US" altLang="zh-TW" sz="2400" b="1" dirty="0">
                <a:solidFill>
                  <a:srgbClr val="FF0000"/>
                </a:solidFill>
              </a:rPr>
              <a:t>27</a:t>
            </a:r>
            <a:r>
              <a:rPr lang="zh-TW" altLang="en-US" sz="2400" b="1" dirty="0">
                <a:solidFill>
                  <a:srgbClr val="FF0000"/>
                </a:solidFill>
              </a:rPr>
              <a:t>就當把我的銀子放給兌換銀錢的人，到我來的時候，可以連本帶利收回。 </a:t>
            </a:r>
            <a:r>
              <a:rPr lang="en-US" altLang="zh-TW" sz="2400" b="1" dirty="0">
                <a:solidFill>
                  <a:srgbClr val="FF0000"/>
                </a:solidFill>
              </a:rPr>
              <a:t>28</a:t>
            </a:r>
            <a:r>
              <a:rPr lang="zh-TW" altLang="en-US" sz="2400" b="1" dirty="0">
                <a:solidFill>
                  <a:srgbClr val="FF0000"/>
                </a:solidFill>
              </a:rPr>
              <a:t>奪過他這一千來，給那有一萬的。 </a:t>
            </a:r>
            <a:r>
              <a:rPr lang="en-US" altLang="zh-TW" sz="2400" dirty="0"/>
              <a:t>29</a:t>
            </a:r>
            <a:r>
              <a:rPr lang="zh-TW" altLang="en-US" sz="2400" dirty="0"/>
              <a:t>因為凡有的，還要加給他，叫他有餘；沒有的，連他所有的也要奪過來。 </a:t>
            </a:r>
            <a:r>
              <a:rPr lang="en-US" altLang="zh-TW" sz="2400" dirty="0"/>
              <a:t>30</a:t>
            </a:r>
            <a:r>
              <a:rPr lang="zh-TW" altLang="en-US" sz="2400" dirty="0"/>
              <a:t>把這無用的僕人丟在外面黑暗裏；在那裏必要哀哭切齒了。</a:t>
            </a:r>
            <a:r>
              <a:rPr lang="en-US" altLang="zh-TW" sz="2400" dirty="0"/>
              <a:t>』</a:t>
            </a:r>
            <a:r>
              <a:rPr lang="zh-TW" altLang="en-US" sz="2400" dirty="0"/>
              <a:t>」</a:t>
            </a:r>
          </a:p>
          <a:p>
            <a:br>
              <a:rPr lang="zh-TW" altLang="en-US" sz="2800" dirty="0"/>
            </a:b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14089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15914-3704-9CBF-0D89-5FAB8C8DF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FED697-47EA-B0C1-D82C-C8E7945E0E3B}"/>
              </a:ext>
            </a:extLst>
          </p:cNvPr>
          <p:cNvSpPr txBox="1"/>
          <p:nvPr/>
        </p:nvSpPr>
        <p:spPr>
          <a:xfrm>
            <a:off x="0" y="0"/>
            <a:ext cx="11818962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cap="all" dirty="0"/>
              <a:t>馬太福音 </a:t>
            </a:r>
            <a:r>
              <a:rPr lang="en-US" altLang="zh-CN" sz="2800" b="1" cap="all" dirty="0"/>
              <a:t>25: 31-46 </a:t>
            </a:r>
            <a:r>
              <a:rPr lang="zh-TW" altLang="en-US" sz="2800" b="1" dirty="0"/>
              <a:t>萬民受審判</a:t>
            </a:r>
          </a:p>
          <a:p>
            <a:r>
              <a:rPr lang="en-US" altLang="zh-TW" sz="2400" dirty="0"/>
              <a:t>31</a:t>
            </a:r>
            <a:r>
              <a:rPr lang="zh-TW" altLang="en-US" sz="2400" dirty="0"/>
              <a:t>「</a:t>
            </a:r>
            <a:r>
              <a:rPr lang="zh-TW" altLang="en-US" sz="2400" b="1" dirty="0">
                <a:solidFill>
                  <a:srgbClr val="FF0000"/>
                </a:solidFill>
              </a:rPr>
              <a:t>當人子在他榮耀裏、同着眾天使降臨的時候，要坐在他榮耀的寶座上</a:t>
            </a:r>
            <a:r>
              <a:rPr lang="zh-TW" altLang="en-US" sz="2400" dirty="0"/>
              <a:t>。 </a:t>
            </a:r>
            <a:r>
              <a:rPr lang="en-US" altLang="zh-TW" sz="2400" dirty="0"/>
              <a:t>32</a:t>
            </a:r>
            <a:r>
              <a:rPr lang="zh-TW" altLang="en-US" sz="2400" b="1" dirty="0">
                <a:solidFill>
                  <a:srgbClr val="FF0000"/>
                </a:solidFill>
              </a:rPr>
              <a:t>萬民</a:t>
            </a:r>
            <a:r>
              <a:rPr lang="zh-TW" altLang="en-US" sz="2400" dirty="0"/>
              <a:t>都要聚集在他面前。</a:t>
            </a:r>
            <a:r>
              <a:rPr lang="zh-TW" altLang="en-US" sz="2400" b="1" dirty="0">
                <a:solidFill>
                  <a:srgbClr val="FF0000"/>
                </a:solidFill>
              </a:rPr>
              <a:t>他要把他們分別出來，好像牧羊的分別</a:t>
            </a:r>
            <a:r>
              <a:rPr lang="zh-TW" altLang="en-US" sz="2400" b="1" dirty="0">
                <a:solidFill>
                  <a:srgbClr val="C00000"/>
                </a:solidFill>
              </a:rPr>
              <a:t>綿羊山羊</a:t>
            </a:r>
            <a:r>
              <a:rPr lang="zh-TW" altLang="en-US" sz="2400" b="1" dirty="0">
                <a:solidFill>
                  <a:srgbClr val="FF0000"/>
                </a:solidFill>
              </a:rPr>
              <a:t>一般</a:t>
            </a:r>
            <a:r>
              <a:rPr lang="zh-TW" altLang="en-US" sz="2400" dirty="0"/>
              <a:t>， </a:t>
            </a:r>
            <a:r>
              <a:rPr lang="en-US" altLang="zh-TW" sz="2400" dirty="0"/>
              <a:t>33</a:t>
            </a:r>
            <a:r>
              <a:rPr lang="zh-TW" altLang="en-US" sz="2400" dirty="0"/>
              <a:t>把</a:t>
            </a:r>
            <a:r>
              <a:rPr lang="zh-TW" altLang="en-US" sz="2400" b="1" dirty="0">
                <a:solidFill>
                  <a:srgbClr val="C00000"/>
                </a:solidFill>
              </a:rPr>
              <a:t>綿羊</a:t>
            </a:r>
            <a:r>
              <a:rPr lang="zh-TW" altLang="en-US" sz="2400" dirty="0"/>
              <a:t>安置在右邊，</a:t>
            </a:r>
            <a:r>
              <a:rPr lang="zh-TW" altLang="en-US" sz="2400" b="1" dirty="0">
                <a:solidFill>
                  <a:srgbClr val="C00000"/>
                </a:solidFill>
              </a:rPr>
              <a:t>山羊</a:t>
            </a:r>
            <a:r>
              <a:rPr lang="zh-TW" altLang="en-US" sz="2400" dirty="0"/>
              <a:t>在左邊。 </a:t>
            </a:r>
            <a:r>
              <a:rPr lang="en-US" altLang="zh-TW" sz="2400" dirty="0"/>
              <a:t>34</a:t>
            </a:r>
            <a:r>
              <a:rPr lang="zh-TW" altLang="en-US" sz="2400" dirty="0"/>
              <a:t>於是王要向那右邊的說：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你們這蒙我父賜福的，可來</a:t>
            </a:r>
            <a:r>
              <a:rPr lang="zh-TW" altLang="en-US" sz="2400" b="1" dirty="0">
                <a:solidFill>
                  <a:srgbClr val="C00000"/>
                </a:solidFill>
              </a:rPr>
              <a:t>承受那創世以來為你們所預備的國</a:t>
            </a:r>
            <a:r>
              <a:rPr lang="zh-TW" altLang="en-US" sz="2400" dirty="0"/>
              <a:t>； </a:t>
            </a:r>
            <a:r>
              <a:rPr lang="en-US" altLang="zh-TW" sz="2400" dirty="0"/>
              <a:t>35</a:t>
            </a:r>
            <a:r>
              <a:rPr lang="zh-TW" altLang="en-US" sz="2400" dirty="0"/>
              <a:t>因為我</a:t>
            </a:r>
            <a:r>
              <a:rPr lang="zh-TW" altLang="en-US" sz="2400" b="1" dirty="0"/>
              <a:t>餓了</a:t>
            </a:r>
            <a:r>
              <a:rPr lang="zh-TW" altLang="en-US" sz="2400" dirty="0"/>
              <a:t>，你們給我吃，</a:t>
            </a:r>
            <a:r>
              <a:rPr lang="zh-TW" altLang="en-US" sz="2400" b="1" dirty="0"/>
              <a:t>渴了</a:t>
            </a:r>
            <a:r>
              <a:rPr lang="zh-TW" altLang="en-US" sz="2400" dirty="0"/>
              <a:t>，你們給我喝；我作客旅，你們</a:t>
            </a:r>
            <a:r>
              <a:rPr lang="zh-TW" altLang="en-US" sz="2400" b="1" dirty="0"/>
              <a:t>留我住</a:t>
            </a:r>
            <a:r>
              <a:rPr lang="zh-TW" altLang="en-US" sz="2400" dirty="0"/>
              <a:t>； </a:t>
            </a:r>
            <a:r>
              <a:rPr lang="en-US" altLang="zh-TW" sz="2400" dirty="0"/>
              <a:t>36</a:t>
            </a:r>
            <a:r>
              <a:rPr lang="zh-TW" altLang="en-US" sz="2400" dirty="0"/>
              <a:t>我赤身露體，你們</a:t>
            </a:r>
            <a:r>
              <a:rPr lang="zh-TW" altLang="en-US" sz="2400" b="1" dirty="0"/>
              <a:t>給我穿</a:t>
            </a:r>
            <a:r>
              <a:rPr lang="zh-TW" altLang="en-US" sz="2400" dirty="0"/>
              <a:t>；我病了，你們</a:t>
            </a:r>
            <a:r>
              <a:rPr lang="zh-TW" altLang="en-US" sz="2400" b="1" dirty="0"/>
              <a:t>看顧我</a:t>
            </a:r>
            <a:r>
              <a:rPr lang="zh-TW" altLang="en-US" sz="2400" dirty="0"/>
              <a:t>；我在監裏，你們</a:t>
            </a:r>
            <a:r>
              <a:rPr lang="zh-TW" altLang="en-US" sz="2400" b="1" dirty="0"/>
              <a:t>來看我</a:t>
            </a:r>
            <a:r>
              <a:rPr lang="zh-TW" altLang="en-US" sz="2400" dirty="0"/>
              <a:t>。</a:t>
            </a:r>
            <a:r>
              <a:rPr lang="en-US" altLang="zh-TW" sz="2400" dirty="0"/>
              <a:t>』 37</a:t>
            </a:r>
            <a:r>
              <a:rPr lang="zh-TW" altLang="en-US" sz="2400" b="1" dirty="0">
                <a:solidFill>
                  <a:srgbClr val="C00000"/>
                </a:solidFill>
              </a:rPr>
              <a:t>義人</a:t>
            </a:r>
            <a:r>
              <a:rPr lang="zh-TW" altLang="en-US" sz="2400" dirty="0"/>
              <a:t>就回答說：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主啊，我們甚麼時候見你餓了，給你吃，渴了，給你喝？ </a:t>
            </a:r>
            <a:r>
              <a:rPr lang="en-US" altLang="zh-TW" sz="2400" dirty="0"/>
              <a:t>38</a:t>
            </a:r>
            <a:r>
              <a:rPr lang="zh-TW" altLang="en-US" sz="2400" dirty="0"/>
              <a:t>甚麼時候見你作客旅，留你住，或是赤身露體，給你穿？ </a:t>
            </a:r>
            <a:r>
              <a:rPr lang="en-US" altLang="zh-TW" sz="2400" dirty="0"/>
              <a:t>39</a:t>
            </a:r>
            <a:r>
              <a:rPr lang="zh-TW" altLang="en-US" sz="2400" dirty="0"/>
              <a:t>又甚麼時候見你病了，或是在監裏，來看你呢？</a:t>
            </a:r>
            <a:r>
              <a:rPr lang="en-US" altLang="zh-TW" sz="2400" dirty="0"/>
              <a:t>』 40</a:t>
            </a:r>
            <a:r>
              <a:rPr lang="zh-TW" altLang="en-US" sz="2400" b="1" dirty="0">
                <a:solidFill>
                  <a:srgbClr val="C00000"/>
                </a:solidFill>
              </a:rPr>
              <a:t>王要回答說：</a:t>
            </a:r>
            <a:r>
              <a:rPr lang="en-US" altLang="zh-TW" sz="2400" b="1" dirty="0">
                <a:solidFill>
                  <a:srgbClr val="C00000"/>
                </a:solidFill>
              </a:rPr>
              <a:t>『</a:t>
            </a:r>
            <a:r>
              <a:rPr lang="zh-TW" altLang="en-US" sz="2400" b="1" dirty="0">
                <a:solidFill>
                  <a:srgbClr val="C00000"/>
                </a:solidFill>
              </a:rPr>
              <a:t>我實在告訴你們，這些事你們既做在我這弟兄中一個最小的身上，就是做在我身上了。</a:t>
            </a:r>
            <a:r>
              <a:rPr lang="en-US" altLang="zh-TW" sz="2400" b="1" dirty="0">
                <a:solidFill>
                  <a:srgbClr val="C00000"/>
                </a:solidFill>
              </a:rPr>
              <a:t>』</a:t>
            </a:r>
            <a:r>
              <a:rPr lang="en-US" altLang="zh-TW" sz="2400" dirty="0"/>
              <a:t> 41</a:t>
            </a:r>
            <a:r>
              <a:rPr lang="zh-TW" altLang="en-US" sz="2400" dirty="0"/>
              <a:t>王又要向那左邊的說：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你們這</a:t>
            </a:r>
            <a:r>
              <a:rPr lang="zh-TW" altLang="en-US" sz="2400" b="1" dirty="0">
                <a:solidFill>
                  <a:srgbClr val="C00000"/>
                </a:solidFill>
              </a:rPr>
              <a:t>被咒詛的人</a:t>
            </a:r>
            <a:r>
              <a:rPr lang="zh-TW" altLang="en-US" sz="2400" dirty="0"/>
              <a:t>，</a:t>
            </a:r>
            <a:r>
              <a:rPr lang="zh-TW" altLang="en-US" sz="2400" b="1" dirty="0">
                <a:solidFill>
                  <a:srgbClr val="C00000"/>
                </a:solidFill>
              </a:rPr>
              <a:t>離開我！進入那為魔鬼和他的使者所預備的永火裏去！ </a:t>
            </a:r>
            <a:r>
              <a:rPr lang="en-US" altLang="zh-TW" sz="2400" dirty="0"/>
              <a:t>42</a:t>
            </a:r>
            <a:r>
              <a:rPr lang="zh-TW" altLang="en-US" sz="2400" dirty="0"/>
              <a:t>因為我餓了，你們不給我吃，渴了，你們不給我喝； </a:t>
            </a:r>
            <a:r>
              <a:rPr lang="en-US" altLang="zh-TW" sz="2400" dirty="0"/>
              <a:t>43</a:t>
            </a:r>
            <a:r>
              <a:rPr lang="zh-TW" altLang="en-US" sz="2400" dirty="0"/>
              <a:t>我作客旅，你們不留我住；我赤身露體，你們不給我穿；我病了，我在監裏，你們不來看顧我。</a:t>
            </a:r>
            <a:r>
              <a:rPr lang="en-US" altLang="zh-TW" sz="2400" dirty="0"/>
              <a:t>』 44</a:t>
            </a:r>
            <a:r>
              <a:rPr lang="zh-TW" altLang="en-US" sz="2400" dirty="0"/>
              <a:t>他們也要回答說：</a:t>
            </a:r>
            <a:r>
              <a:rPr lang="en-US" altLang="zh-TW" sz="2400" dirty="0"/>
              <a:t>『</a:t>
            </a:r>
            <a:r>
              <a:rPr lang="zh-TW" altLang="en-US" sz="2400" dirty="0"/>
              <a:t>主啊，我們甚麼時候見你餓了，或渴了，或作客旅，或赤身露體，或病了，或在監裏，</a:t>
            </a:r>
            <a:r>
              <a:rPr lang="zh-TW" altLang="en-US" sz="2400" b="1" dirty="0">
                <a:solidFill>
                  <a:srgbClr val="FF0000"/>
                </a:solidFill>
              </a:rPr>
              <a:t>不伺候你呢？</a:t>
            </a:r>
            <a:r>
              <a:rPr lang="en-US" altLang="zh-TW" sz="2400" dirty="0"/>
              <a:t>』 45</a:t>
            </a:r>
            <a:r>
              <a:rPr lang="zh-TW" altLang="en-US" sz="2400" dirty="0">
                <a:solidFill>
                  <a:srgbClr val="C00000"/>
                </a:solidFill>
              </a:rPr>
              <a:t>王要回答說：</a:t>
            </a:r>
            <a:r>
              <a:rPr lang="en-US" altLang="zh-TW" sz="2400" dirty="0">
                <a:solidFill>
                  <a:srgbClr val="C00000"/>
                </a:solidFill>
              </a:rPr>
              <a:t>『</a:t>
            </a:r>
            <a:r>
              <a:rPr lang="zh-TW" altLang="en-US" sz="2400" dirty="0">
                <a:solidFill>
                  <a:srgbClr val="C00000"/>
                </a:solidFill>
              </a:rPr>
              <a:t>我實在告訴你們，這些事你們既不做在我這</a:t>
            </a:r>
            <a:r>
              <a:rPr lang="zh-TW" altLang="en-US" sz="2400" i="1" dirty="0">
                <a:solidFill>
                  <a:srgbClr val="C00000"/>
                </a:solidFill>
              </a:rPr>
              <a:t>弟兄</a:t>
            </a:r>
            <a:r>
              <a:rPr lang="zh-TW" altLang="en-US" sz="2400" dirty="0">
                <a:solidFill>
                  <a:srgbClr val="C00000"/>
                </a:solidFill>
              </a:rPr>
              <a:t>中一個最小的身上，就是不做在我身上了。</a:t>
            </a:r>
            <a:r>
              <a:rPr lang="en-US" altLang="zh-TW" sz="2400" dirty="0"/>
              <a:t>』 </a:t>
            </a:r>
            <a:r>
              <a:rPr lang="en-US" altLang="zh-TW" sz="2400" b="1" dirty="0">
                <a:solidFill>
                  <a:srgbClr val="FF0000"/>
                </a:solidFill>
              </a:rPr>
              <a:t>46</a:t>
            </a:r>
            <a:r>
              <a:rPr lang="zh-TW" altLang="en-US" sz="2400" b="1" dirty="0">
                <a:solidFill>
                  <a:srgbClr val="FF0000"/>
                </a:solidFill>
              </a:rPr>
              <a:t>這些人要往永刑裏去；那些義人要往永生裏去。」</a:t>
            </a:r>
          </a:p>
          <a:p>
            <a:br>
              <a:rPr lang="zh-TW" altLang="en-US" sz="2800" dirty="0"/>
            </a:br>
            <a:endParaRPr lang="en-US" altLang="zh-TW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zh-TW" altLang="en-US" sz="2800" dirty="0"/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  <a:p>
            <a:endParaRPr lang="en-US" altLang="zh-TW" sz="2800" b="1" dirty="0">
              <a:solidFill>
                <a:srgbClr val="121212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46319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41606</TotalTime>
  <Words>3401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Inter</vt:lpstr>
      <vt:lpstr>KaiTi</vt:lpstr>
      <vt:lpstr>Aptos</vt:lpstr>
      <vt:lpstr>Aptos Display</vt:lpstr>
      <vt:lpstr>Arial</vt:lpstr>
      <vt:lpstr>Calibri</vt:lpstr>
      <vt:lpstr>Open Sans</vt:lpstr>
      <vt:lpstr>Office Theme</vt:lpstr>
      <vt:lpstr>主日信息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jinsen shue</dc:creator>
  <cp:lastModifiedBy>jinsen shue</cp:lastModifiedBy>
  <cp:revision>390</cp:revision>
  <dcterms:created xsi:type="dcterms:W3CDTF">2022-12-16T03:20:51Z</dcterms:created>
  <dcterms:modified xsi:type="dcterms:W3CDTF">2025-10-06T00:31:09Z</dcterms:modified>
</cp:coreProperties>
</file>