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3" r:id="rId4"/>
    <p:sldId id="267" r:id="rId5"/>
    <p:sldId id="259" r:id="rId6"/>
    <p:sldId id="260" r:id="rId7"/>
    <p:sldId id="262" r:id="rId8"/>
    <p:sldId id="265" r:id="rId9"/>
    <p:sldId id="264" r:id="rId10"/>
    <p:sldId id="258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663B8-16DA-904B-BE48-F7CEE5CB137A}" type="datetimeFigureOut">
              <a:rPr lang="en-US" smtClean="0"/>
              <a:t>10/5/25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A87FC-9C81-E34C-BDDB-B7783ECEC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92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A87FC-9C81-E34C-BDDB-B7783ECEC8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06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3E721-429D-F14E-ADEE-83728620A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78CA2A-CD7B-B376-56F6-DBCDEE5AE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101D2-3155-E062-43E7-002049E26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D08-B0BC-6B46-AACA-3CBA76515AFA}" type="datetime1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943D4-19E1-3C65-80D2-5EF27FD1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D738E-4E30-682D-0E34-EE95412AF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3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88B11-1CA2-0A48-CD14-25714808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B1768-3543-2375-3BA4-C4689556A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18193-6B01-64B2-8BD4-743199F7B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BF5F-A107-EF4B-8BFE-3F0F9A318998}" type="datetime1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B32D1-92B7-1271-E7C0-850673D49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48B11-472A-CC0B-FA79-849E7275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0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F0CA-59EE-4FD9-D13E-59639684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87AA5-2720-5178-77E2-FFFB9811E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68A8F-F6B1-10AC-CA47-3C977B776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6F52-B2D6-AC4F-A1F7-EE1E301E6AF9}" type="datetime1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3808C-58E7-E222-5125-B012A0836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234A1-C4F2-20D8-7D04-9718C6CA5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17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6F5CE-07B1-9CAD-F94E-F16AA907D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0759-9E93-A2AA-78D4-1A806D8CB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7740F4-5D4D-E5EC-6E6B-AB2F69684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16F61C-4089-2D20-72E2-81EC95F6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15859-22F7-A040-8435-D44E4B58733D}" type="datetime1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C6C912-6574-8DA2-124E-B891495A2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3AC82-90F4-88A9-2A96-99C125099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7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C6A97-76C6-F289-6B43-4BF59C55A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7F17A-6402-D2E3-8690-482C5BFE7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99B18-79F6-73C9-0B44-1F4E35D41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D9A52-24EF-04B1-E70D-29A100114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B7032E-28C3-4B54-0778-AD587F20C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0C5E85-9BB2-A504-95A1-408EF9637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732F-4F2C-D246-86AE-F50ABFEE5085}" type="datetime1">
              <a:rPr lang="en-US" smtClean="0"/>
              <a:t>10/5/25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09FC62-9A36-5DEA-0448-51EC8A7C9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A6F00E-51F3-882D-7E9D-AABB8A84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62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BA1E9-B9B0-AEAE-C8E5-764D2C2F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AF7173-B079-89EA-7F90-11832D995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03D7-9EDE-924A-80AC-E68FE955C443}" type="datetime1">
              <a:rPr lang="en-US" smtClean="0"/>
              <a:t>10/5/25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AF111C-EC2A-D6AD-012F-A2CA272B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70407-3FF6-14DD-D243-D25149756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0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1EC71C-46DA-2C31-5151-6CE19C172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1F2AD-0957-E34D-A744-7DE277FF1333}" type="datetime1">
              <a:rPr lang="en-US" smtClean="0"/>
              <a:t>10/5/25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56715D-C5DB-EF63-F972-4211EB56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8E91A-D196-D842-9232-E7999700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38470-EC84-3691-FAB2-3A98B72A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9E195-0424-C423-FA21-EB255873F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CF647-9BB6-0738-74E5-6EAABEB69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6E5DA-026F-28DC-7BD5-E771B20B8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3156-A29E-214E-B277-E94810B809A0}" type="datetime1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4C31E-891F-C428-57D2-6BA9AE09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AFAD3-54BD-A1B1-BE2C-77E416C63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4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8DA7D-E8CA-AA04-C26C-42F28C6A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8F246E-9493-9D5B-CB2D-EDE81B589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D6C2A-3460-36DB-B91D-01EDAA885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7BC93A-DC41-3153-DBD1-534B22D3E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953C2-A422-6F48-B87A-B13D102F19FC}" type="datetime1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45407-8D4B-3638-D2BC-29E622A2A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8C158-C827-2B1C-60DF-949873EA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8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0729-B267-B28A-9C41-51049A16F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77F0B-51EB-CE6A-45EE-F907E1D95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C2541-7306-2F6D-BD0A-4940C486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8E20-0C64-7F4C-A0FD-9F8C403C1305}" type="datetime1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AA2BE-92FC-D919-9852-BF0A33853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2E280-477C-B733-80E7-D95146BA2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4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B23870-E660-B335-2DCC-EB4F626A9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262B3B-7D6A-3908-C1F2-2ECB61108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85A59-34B7-7992-FCAF-0D46B3518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764FE-7F06-FB49-83D5-CCCC0F693E12}" type="datetime1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4AA5F-3356-18F9-235F-C51F3D2E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AD720-F4A6-3752-D38C-F25F9E89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5897A0-8D03-4E04-E067-A3AD00EC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CB600-4FC4-1FF9-D701-69A2C15B5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CD540-2201-84A6-5D10-527090877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02D7C-4C36-9D4C-B343-C15CD03423A2}" type="datetime1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F19EF-9407-3ED9-3242-CE5953DF8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5C435-CED6-BF55-BED3-0B03B3ECC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7B4C5-074C-774B-B7A6-746E721FA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1B9D5-BCB4-5A13-62AE-291473601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971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ja-JP" altLang="en-US" b="1"/>
              <a:t>耶穌說：我的羊聽我的聲音</a:t>
            </a:r>
            <a:br>
              <a:rPr lang="en-US" altLang="ja-JP" b="1" dirty="0"/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0023E-460B-31FA-6D5E-953338036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820" y="4700588"/>
            <a:ext cx="9144000" cy="1655762"/>
          </a:xfrm>
        </p:spPr>
        <p:txBody>
          <a:bodyPr>
            <a:normAutofit/>
          </a:bodyPr>
          <a:lstStyle/>
          <a:p>
            <a:endParaRPr lang="ja-JP" altLang="en-US"/>
          </a:p>
          <a:p>
            <a:r>
              <a:rPr lang="ja-JP" altLang="en-US" sz="3200"/>
              <a:t>柯春佳牧師</a:t>
            </a:r>
            <a:endParaRPr lang="en-US" altLang="ja-JP" sz="3200" dirty="0"/>
          </a:p>
          <a:p>
            <a:r>
              <a:rPr lang="en-US" altLang="ja-JP" sz="3200" dirty="0"/>
              <a:t>2025</a:t>
            </a:r>
            <a:r>
              <a:rPr lang="ja-JP" altLang="en-US" sz="3200"/>
              <a:t>年</a:t>
            </a:r>
            <a:r>
              <a:rPr lang="en-US" altLang="ja-JP" sz="3200" dirty="0"/>
              <a:t>10</a:t>
            </a:r>
            <a:r>
              <a:rPr lang="ja-JP" altLang="en-US" sz="3200"/>
              <a:t>月</a:t>
            </a:r>
            <a:r>
              <a:rPr lang="en-US" altLang="ja-JP" sz="3200" dirty="0"/>
              <a:t>5</a:t>
            </a:r>
            <a:r>
              <a:rPr lang="ja-JP" altLang="en-US" sz="3200"/>
              <a:t>日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0039D-09FD-BB52-3368-AF2CCB087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B2DB62-8B3A-15D3-A917-4BB511573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299" y="1381142"/>
            <a:ext cx="5579301" cy="312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15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79216-B2FD-4FA0-CE08-E58A17048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58" y="0"/>
            <a:ext cx="10515600" cy="1325563"/>
          </a:xfrm>
        </p:spPr>
        <p:txBody>
          <a:bodyPr/>
          <a:lstStyle/>
          <a:p>
            <a:r>
              <a:rPr lang="ja-JP" altLang="en-US"/>
              <a:t>一）能聽得永生神的聲音是莫大的福氣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05556-E8C1-45C6-3660-5719581E4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87" y="1160734"/>
            <a:ext cx="11569861" cy="501146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*第一篇進入我心靈裏的詩篇是</a:t>
            </a:r>
            <a:r>
              <a:rPr lang="en-US" altLang="ja-JP" sz="3200" dirty="0"/>
              <a:t>23</a:t>
            </a:r>
            <a:r>
              <a:rPr lang="ja-JP" altLang="en-US" sz="3200"/>
              <a:t>篇，特別是第</a:t>
            </a:r>
            <a:r>
              <a:rPr lang="en-US" altLang="ja-JP" sz="3200" dirty="0"/>
              <a:t>3</a:t>
            </a:r>
            <a:r>
              <a:rPr lang="ja-JP" altLang="en-US" sz="3200"/>
              <a:t>節「</a:t>
            </a:r>
            <a:r>
              <a:rPr lang="en-US" altLang="ja-JP" sz="3200" dirty="0"/>
              <a:t>......</a:t>
            </a:r>
            <a:r>
              <a:rPr lang="ja-JP" altLang="en-US" sz="3200"/>
              <a:t>」和第</a:t>
            </a:r>
            <a:r>
              <a:rPr lang="en-US" altLang="ja-JP" sz="3200" dirty="0"/>
              <a:t>6</a:t>
            </a:r>
            <a:r>
              <a:rPr lang="ja-JP" altLang="en-US" sz="3200"/>
              <a:t>節上半句「</a:t>
            </a:r>
            <a:r>
              <a:rPr lang="en-US" altLang="ja-JP" sz="3200" dirty="0"/>
              <a:t>.....</a:t>
            </a:r>
            <a:r>
              <a:rPr lang="ja-JP" altLang="en-US" sz="3200"/>
              <a:t>」那時期，我還未信主</a:t>
            </a:r>
            <a:endParaRPr lang="en-US" altLang="ja-JP" sz="32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使 我 的 靈 魂 甦 醒 ， 為 自 己 的 名 引 導 我 走 義 路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一 生 一 世 必 有 恩 惠 慈 愛 隨 著 我 ； 我 且 要 住 在 耶 和 華 的 殿 中 ， 直 到 永 遠 。</a:t>
            </a:r>
            <a:endParaRPr lang="ja-JP" altLang="en-US" sz="3200" b="1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*我私下接待主的那天晚間聚會時，我公開表明已接待主入我心後，隨即也說出「不久後需回家面臨的困境和挑戰」；當時一位加拿大籍的棣慕華教授立刻用一首詩歌提醒、安慰、鼓勵我：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4A6B4-B6B3-69A4-5F9B-69817BCFA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43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D9926-2D6B-02B2-66AC-5B979E00F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72" y="1132115"/>
            <a:ext cx="11650056" cy="635725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600"/>
              <a:t>*我私下接待主的那天晚間聚會時，我公開表明已接待主入我心後，隨即也說出「不久後需回家面臨的困境和挑戰」；當時一位加拿大籍的棣慕華教授立刻用一首詩歌提醒、安慰、鼓勵我：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dirty="0"/>
              <a:t>I know the Lord will make a way for me, (2</a:t>
            </a:r>
            <a:r>
              <a:rPr lang="ja-JP" altLang="en-US" sz="3500"/>
              <a:t>次）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dirty="0"/>
              <a:t>If I look to Him and pray, darkest night will turn to day, I know the Lord will make a way for me.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5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1A4CD-462D-E0F4-8108-0F2398824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566576-2C69-6943-F6B2-E9E445E1B8BF}"/>
              </a:ext>
            </a:extLst>
          </p:cNvPr>
          <p:cNvSpPr txBox="1"/>
          <p:nvPr/>
        </p:nvSpPr>
        <p:spPr>
          <a:xfrm>
            <a:off x="5586713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一）能聽得永生神的聲音是莫大的福氣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846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0C0B9-AF35-60AE-EEFB-992314CC5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6430"/>
            <a:ext cx="10515600" cy="536053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神的話就這樣開始進入我的心來滋養我新生的靈命</a:t>
            </a:r>
            <a:r>
              <a:rPr lang="en-US" altLang="ja-JP" sz="3200" dirty="0"/>
              <a:t>...</a:t>
            </a:r>
            <a:r>
              <a:rPr lang="ja-JP" altLang="en-US" sz="3200"/>
              <a:t>以後也漸知道：我若領受出於神的話，新生的靈命就會成長。由於我沒任何基督教背景，也不認為自己懂得什麼，就只知需「擇善固執」</a:t>
            </a:r>
            <a:r>
              <a:rPr lang="en-US" altLang="ja-JP" sz="3200" dirty="0"/>
              <a:t>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所以，我就很「單純地」聽、很「虛空地」聽，也領受（我以為）應當領受的</a:t>
            </a:r>
            <a:r>
              <a:rPr lang="en-US" altLang="ja-JP" sz="3200" dirty="0"/>
              <a:t>....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後來，讀聖經且祈求神使我愛祂所愛、惡祂所惡，和與清心愛主的人聚會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90C39-779D-CE23-2D2A-E1F68ABD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C3328-FFDC-65EA-AC1E-F1332CDC09EA}"/>
              </a:ext>
            </a:extLst>
          </p:cNvPr>
          <p:cNvSpPr txBox="1"/>
          <p:nvPr/>
        </p:nvSpPr>
        <p:spPr>
          <a:xfrm>
            <a:off x="5586713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一）能聽得永生神的聲音是莫大的福氣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8BEBC-F897-91E0-2CE7-F7133BA6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201" y="522783"/>
            <a:ext cx="11037425" cy="575827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500"/>
              <a:t>就成為我靈命得餵養的途徑</a:t>
            </a:r>
            <a:endParaRPr lang="en-US" altLang="ja-JP" sz="3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ja-JP" altLang="en-US" sz="35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500" dirty="0"/>
              <a:t>1) </a:t>
            </a:r>
            <a:r>
              <a:rPr lang="ja-JP" altLang="en-US" sz="3500"/>
              <a:t>我們能聽得神的聲音，有時候，真是神的憐憫，是我們自己沒料到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500" dirty="0"/>
              <a:t>a)</a:t>
            </a:r>
            <a:r>
              <a:rPr lang="ja-JP" altLang="en-US" sz="3500"/>
              <a:t>祂主動藉著各樣的人、事、物來對我們說話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500" dirty="0"/>
              <a:t>b)</a:t>
            </a:r>
            <a:r>
              <a:rPr lang="ja-JP" altLang="en-US" sz="3500"/>
              <a:t>藉著祂的聖靈膏抹聖經來對我們說話</a:t>
            </a:r>
            <a:endParaRPr lang="en-US" altLang="ja-JP" sz="3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ja-JP" altLang="en-US" sz="35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3500" dirty="0"/>
              <a:t>2) </a:t>
            </a:r>
            <a:r>
              <a:rPr lang="ja-JP" altLang="en-US" sz="3500"/>
              <a:t>我們能聽得神的聲音，有時候，是我們想聽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500"/>
              <a:t>比如：我們來聚會，神藉著人對我們的心說話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3500"/>
              <a:t>            </a:t>
            </a:r>
            <a:r>
              <a:rPr lang="en-US" altLang="ja-JP" sz="3500" dirty="0"/>
              <a:t> </a:t>
            </a:r>
            <a:r>
              <a:rPr lang="ja-JP" altLang="en-US" sz="3500"/>
              <a:t>我們來查考聖經，想從中知道 神要對我們說的話</a:t>
            </a:r>
            <a:endParaRPr lang="en-US" sz="35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E2F16-3A7A-696C-17E5-F4E642A7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72F80-2B5D-3F55-EA7B-215ABC098EDE}"/>
              </a:ext>
            </a:extLst>
          </p:cNvPr>
          <p:cNvSpPr txBox="1"/>
          <p:nvPr/>
        </p:nvSpPr>
        <p:spPr>
          <a:xfrm>
            <a:off x="5586713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一）能聽得永生神的聲音是莫大的福氣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54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059FC-4F5B-E858-1A9B-A1246071D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二）奇異恩典使我們罪得赦免、心眼得開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B92D-4D85-1147-3E6A-4608B49BE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200"/>
              <a:t>恩典是禮物，讓人可白白領受的，不是靠著我們的努力去賺得的</a:t>
            </a:r>
            <a:endParaRPr lang="en-US" altLang="ja-JP" sz="3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 sz="3200"/>
              <a:t>神是最有智慧的救主，也最懂得如何使我們真正得救，祂叫萬事互相效力，使我們這些愛祂、渴慕被祂得著的人「得益處」，就是被磨成祂兒子的模樣⋯⋯所以我們需要尋得祂的心意、與祂合作，好使祂不受攔阻地作成祂的工在我們身上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B1059-110B-7C99-C00D-D8939982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40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96919-371B-7D14-2F4B-6102C0026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45" y="1103310"/>
            <a:ext cx="11639309" cy="575469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4600"/>
              <a:t>神的律法是屬靈的，教育我們在什麼情況下，什麼是神要我們行的</a:t>
            </a:r>
            <a:r>
              <a:rPr lang="en-US" altLang="ja-JP" sz="4600" dirty="0"/>
              <a:t>.....</a:t>
            </a:r>
            <a:r>
              <a:rPr lang="ja-JP" altLang="en-US" sz="4600"/>
              <a:t>我們卻行不出來，那就是罪，如</a:t>
            </a:r>
            <a:endParaRPr lang="en-US" altLang="ja-JP" sz="4600" dirty="0"/>
          </a:p>
          <a:p>
            <a:pPr marL="0" indent="0">
              <a:lnSpc>
                <a:spcPct val="120000"/>
              </a:lnSpc>
              <a:buNone/>
            </a:pPr>
            <a:endParaRPr lang="en-US" altLang="ja-JP" sz="46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4600"/>
              <a:t>雅</a:t>
            </a:r>
            <a:r>
              <a:rPr lang="en-US" altLang="ja-JP" sz="4600" dirty="0"/>
              <a:t>4:17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人 若 知 道 行 善 ， 卻 不 去 行 ， 這 就 是 他 的 罪 了 。</a:t>
            </a:r>
            <a:endParaRPr lang="en-US" altLang="ja-JP" sz="46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4600"/>
              <a:t>賽</a:t>
            </a:r>
            <a:r>
              <a:rPr lang="en-US" altLang="ja-JP" sz="4600" dirty="0"/>
              <a:t>53:6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4600" b="1" i="0">
                <a:solidFill>
                  <a:srgbClr val="0432FF"/>
                </a:solidFill>
                <a:effectLst/>
                <a:latin typeface="system-ui"/>
              </a:rPr>
              <a:t>我 們 都 如 羊 走 迷 ； 各 人 偏 行 己 路 ； 耶 和 華 使 我 們 眾 人 的 罪 孽 都 歸 在 他 身 上 。</a:t>
            </a:r>
            <a:endParaRPr lang="en-US" altLang="ja-JP" sz="46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21845-8004-3E38-44A0-C445ABB69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C0AF6E-422F-657D-329F-755180EBBF06}"/>
              </a:ext>
            </a:extLst>
          </p:cNvPr>
          <p:cNvSpPr txBox="1"/>
          <p:nvPr/>
        </p:nvSpPr>
        <p:spPr>
          <a:xfrm>
            <a:off x="5932715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二）奇異恩典使我們罪得赦免、心眼得開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24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985B0-8CEE-A951-F1DC-AB1B7F704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833" y="344066"/>
            <a:ext cx="10515600" cy="63692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ja-JP" altLang="en-US" sz="12800"/>
              <a:t>羅</a:t>
            </a:r>
            <a:r>
              <a:rPr lang="en-US" altLang="ja-JP" sz="12800" dirty="0"/>
              <a:t>3:20-25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20 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所 以 凡 有 血 氣 的 ， 沒 有 一 個 因 行 律 法 能 在 神 面 前 稱 義 ， 因 為 律 法 本 是 叫 人 知 罪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但 如 今 ， 神 的 義 在 律 法 以 外 已 經 顯 明 出 來 ， 有 律 法 和 先 知 為 證 ：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就 是 神 的 義 ， 因 信 耶 穌 基 督 加 給 一 切 相 信 的 人 ， 並 沒 有 分 別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因 為 世 人 都 犯 了 罪 ， 虧 缺 了 神 的 榮 耀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如 今 卻 蒙 神 的 恩 典 ， 因 基 督 耶 穌 的 救 贖 ， 就 白 白 的 稱 義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神 設 立 耶 穌 作 挽 回 祭 ， 是 憑 著 耶 穌 的 血 ， 藉 著 人 的 信 ， 要 顯 明 神 的 義 ； 因 為 他 用 忍 耐 的 心 寬 容 人 先 時 所 犯 的 罪 ，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4E5E6-56B9-B17E-B28F-EFE754810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575E9E-5F73-EB4B-96E3-DEA0D64D5937}"/>
              </a:ext>
            </a:extLst>
          </p:cNvPr>
          <p:cNvSpPr txBox="1"/>
          <p:nvPr/>
        </p:nvSpPr>
        <p:spPr>
          <a:xfrm>
            <a:off x="5932715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二）奇異恩典使我們罪得赦免、心眼得開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8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EB37F-8179-65E7-2948-A6AAAC96B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606425"/>
            <a:ext cx="10515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800"/>
              <a:t>感謝耶穌，使我初信之時，即蒙恩惠，使我在一群清心愛主的弟兄姊妹中學習而成長</a:t>
            </a:r>
            <a:r>
              <a:rPr lang="en-US" altLang="ja-JP" sz="5800" dirty="0"/>
              <a:t>.....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800"/>
              <a:t>至終，我領受了救恩，而且後來更加明白：救恩就是「神義的生命取代了我們原本不義的生命」</a:t>
            </a:r>
            <a:endParaRPr lang="en-US" altLang="ja-JP" sz="5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5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800"/>
              <a:t>羅</a:t>
            </a:r>
            <a:r>
              <a:rPr lang="en-US" altLang="ja-JP" sz="5800" dirty="0"/>
              <a:t>4:5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8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5800" b="1" i="0">
                <a:solidFill>
                  <a:srgbClr val="0432FF"/>
                </a:solidFill>
                <a:effectLst/>
                <a:latin typeface="system-ui"/>
              </a:rPr>
              <a:t>惟 有 不 做 工 的 ， 只 信 稱 罪 人 為 義 的 神 ， 他 的 信 就 算 為 義 。</a:t>
            </a:r>
            <a:endParaRPr lang="en-US" altLang="ja-JP" sz="5800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F1B9D-202D-B9C2-B421-A7023A10C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CED7C-A748-FA82-27EC-CD97143A134A}"/>
              </a:ext>
            </a:extLst>
          </p:cNvPr>
          <p:cNvSpPr txBox="1"/>
          <p:nvPr/>
        </p:nvSpPr>
        <p:spPr>
          <a:xfrm>
            <a:off x="5932715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二）奇異恩典使我們罪得赦免、心眼得開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745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701F3-A6B5-3CC0-BCAE-B0945133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574448"/>
            <a:ext cx="11560628" cy="570910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羅</a:t>
            </a:r>
            <a:r>
              <a:rPr lang="en-US" altLang="ja-JP" sz="12800" dirty="0"/>
              <a:t>1:16-17, 22-23</a:t>
            </a:r>
            <a:br>
              <a:rPr lang="en-US" altLang="ja-JP" sz="12800" dirty="0"/>
            </a:br>
            <a:r>
              <a:rPr lang="ja-JP" altLang="en-US" sz="12800"/>
              <a:t>這福音本是神的大能，要救一切相信的</a:t>
            </a:r>
            <a:r>
              <a:rPr lang="en-US" altLang="ja-JP" sz="12800" dirty="0"/>
              <a:t>....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2800"/>
              <a:t>神的義在這福音上顯明出來。</a:t>
            </a:r>
            <a:endParaRPr lang="en-US" altLang="ja-JP" sz="1280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我 不 以 福 音 為 恥 ； 這 福 音 本 是 神 的 大 能 ， 要 救 一 切 相 信 的 ， 先 是 猶 太 人 ， 後 是 希 利 尼 人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因 為 神 的 義 正 在 這 福 音 上 顯 明 出 來 ； 這 義 是 本 於 信 ， 以 致 於 信 。 如 經 上 所 記 ： 義 人 必 因 信 得 生 。</a:t>
            </a:r>
            <a:endParaRPr lang="en-US" altLang="ja-JP" sz="128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22 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自 稱 為 聰 明 ， 反 成 了 愚 拙 ，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12800" b="1" i="0" baseline="30000" dirty="0">
                <a:solidFill>
                  <a:srgbClr val="0432FF"/>
                </a:solidFill>
                <a:effectLst/>
                <a:latin typeface="system-ui"/>
              </a:rPr>
              <a:t>23 </a:t>
            </a:r>
            <a:r>
              <a:rPr lang="ja-JP" altLang="en-US" sz="12800" b="1" i="0">
                <a:solidFill>
                  <a:srgbClr val="0432FF"/>
                </a:solidFill>
                <a:effectLst/>
                <a:latin typeface="system-ui"/>
              </a:rPr>
              <a:t>將 不 能 朽 壞 之 神 的 榮 耀 變 為 偶 像 ， 彷 彿 必 朽 壞 的 人 和 飛 禽 、 走 獸 、 昆 蟲 的 樣 式 。</a:t>
            </a:r>
            <a:endParaRPr lang="en-US" altLang="ja-JP" sz="128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8355F-6903-A565-B0E8-BADF69A7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69821D-BC68-F6D2-2525-D5AB455DF53D}"/>
              </a:ext>
            </a:extLst>
          </p:cNvPr>
          <p:cNvSpPr txBox="1"/>
          <p:nvPr/>
        </p:nvSpPr>
        <p:spPr>
          <a:xfrm>
            <a:off x="5932715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二）奇異恩典使我們罪得赦免、心眼得開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401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24411-55F0-3169-E020-5E03EA998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2148"/>
            <a:ext cx="10515600" cy="3455309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9800"/>
              <a:t>創</a:t>
            </a:r>
            <a:r>
              <a:rPr lang="en-US" altLang="ja-JP" sz="9800" dirty="0"/>
              <a:t>18:18-19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亞 伯 拉 罕 必 要 成 為 強 大 的 國 ； 地 上 的 萬 國 都 必 因 他 得 福 。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altLang="ja-JP" sz="98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9800" b="1" i="0">
                <a:solidFill>
                  <a:srgbClr val="0432FF"/>
                </a:solidFill>
                <a:effectLst/>
                <a:latin typeface="system-ui"/>
              </a:rPr>
              <a:t>我 眷 顧 他 ， 為 要 叫 他 吩 咐 他 的 眾 子 和 他 的 眷 屬 遵 守 我 的 道 ， 秉 公 行 義 ， 使 我 所 應 許 亞 伯 拉 罕 的 話 都 成 就 了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CF9FB-DB0D-28A7-E6BA-F4B512503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B4C5-074C-774B-B7A6-746E721FAE8D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14D95E-B5AB-BDA5-0DE7-08A3D6D21BDF}"/>
              </a:ext>
            </a:extLst>
          </p:cNvPr>
          <p:cNvSpPr txBox="1"/>
          <p:nvPr/>
        </p:nvSpPr>
        <p:spPr>
          <a:xfrm>
            <a:off x="5932715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/>
              <a:t>二）奇異恩典使我們罪得赦免、心眼得開</a:t>
            </a:r>
            <a:r>
              <a:rPr lang="en-US" altLang="ja-JP" dirty="0"/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145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1615</Words>
  <Application>Microsoft Macintosh PowerPoint</Application>
  <PresentationFormat>Widescreen</PresentationFormat>
  <Paragraphs>74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system-ui</vt:lpstr>
      <vt:lpstr>Office Theme</vt:lpstr>
      <vt:lpstr>耶穌說：我的羊聽我的聲音 </vt:lpstr>
      <vt:lpstr>一）能聽得永生神的聲音是莫大的福氣</vt:lpstr>
      <vt:lpstr>PowerPoint Presentation</vt:lpstr>
      <vt:lpstr>PowerPoint Presentation</vt:lpstr>
      <vt:lpstr>PowerPoint Presentation</vt:lpstr>
      <vt:lpstr>二）奇異恩典使我們罪得赦免、心眼得開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耶穌說：我的羊聽我的聲音 </dc:title>
  <dc:creator>Cheng, Shyueh-rwong C</dc:creator>
  <cp:lastModifiedBy>Cheng, Shyueh-rwong C</cp:lastModifiedBy>
  <cp:revision>3</cp:revision>
  <dcterms:created xsi:type="dcterms:W3CDTF">2025-10-05T12:38:22Z</dcterms:created>
  <dcterms:modified xsi:type="dcterms:W3CDTF">2025-10-05T13:46:58Z</dcterms:modified>
</cp:coreProperties>
</file>