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67" r:id="rId5"/>
    <p:sldId id="259" r:id="rId6"/>
    <p:sldId id="260" r:id="rId7"/>
    <p:sldId id="261" r:id="rId8"/>
    <p:sldId id="270" r:id="rId9"/>
    <p:sldId id="269" r:id="rId10"/>
    <p:sldId id="268" r:id="rId11"/>
    <p:sldId id="271" r:id="rId12"/>
    <p:sldId id="262" r:id="rId13"/>
    <p:sldId id="272" r:id="rId14"/>
    <p:sldId id="263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32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94"/>
  </p:normalViewPr>
  <p:slideViewPr>
    <p:cSldViewPr snapToGrid="0">
      <p:cViewPr varScale="1">
        <p:scale>
          <a:sx n="117" d="100"/>
          <a:sy n="117" d="100"/>
        </p:scale>
        <p:origin x="808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C6B19D-E6EA-ED40-88AF-F7E35D1F953A}" type="datetimeFigureOut">
              <a:rPr lang="en-US" smtClean="0"/>
              <a:t>10/12/25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A10F84-8D3B-CD40-A8F6-58564E420C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74350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406C16-211F-F654-140C-B28425421C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CFE0368-8BAA-4E8E-21C2-A7E8CB2B39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975D47-8149-90EB-531B-497C500C4E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1C37B-7640-C84C-97B2-5D688B99A715}" type="datetime1">
              <a:rPr lang="en-US" smtClean="0"/>
              <a:t>10/12/25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F5BD30-B10D-A08B-4EA4-AE4F63737F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FDFD64-3F28-AB21-0861-1771F8DD48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7462E-521B-B645-A5E5-A49EC29193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12587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0E658-4CF7-FBD8-8F68-94159DF5FF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6FF81B-F497-27C5-46E5-E7823FB5A7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39388D-F36D-FE71-4735-71875869D8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C2049-AB8E-DE4B-8D95-50F0261DBC6B}" type="datetime1">
              <a:rPr lang="en-US" smtClean="0"/>
              <a:t>10/12/25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3F2847-772B-D219-9BD1-7164103D4E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2E597C-D62C-BD64-6ADB-93AB4A829A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7462E-521B-B645-A5E5-A49EC29193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0710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63A396-9889-A6C2-7601-A4B943986C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59C8EC-B112-4FA7-7FAA-3ECEBD9994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885B35-929D-B050-0A76-5C53E0EDE0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0843A-196B-2D42-BD1C-6D60389E95ED}" type="datetime1">
              <a:rPr lang="en-US" smtClean="0"/>
              <a:t>10/12/25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CDA2DF-855F-8918-D706-7CBB0C1278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42DBC3-038F-6777-5777-72A34DE8E5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7462E-521B-B645-A5E5-A49EC29193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92760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640130-4D1D-0EA6-13FC-1E2CB996AB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4FF131-2C4E-EA56-23AC-4B2353B8B2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713987-B58B-DB18-DD46-E88ED1C3B5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981A3A-B536-0AFC-94D0-92C30A65AA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F77DD-BC35-8747-BA4F-318620650FA0}" type="datetime1">
              <a:rPr lang="en-US" smtClean="0"/>
              <a:t>10/12/25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7957FD-F7F6-8B75-E99D-4816924A55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74F4AA-77CF-CD6D-6CCF-017055DA99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7462E-521B-B645-A5E5-A49EC29193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59678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AB5573-2B42-54D3-7B17-068EED0735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752276-D228-8152-1E1A-5BC4558223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4B5D2E-1FFF-38A2-2B6C-811FC62BE4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BDCA0FB-043A-B4D5-0F87-3A7BFA00A87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E9D604D-3973-55C7-B82A-BB3BB1D78A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A4F15E4-2744-AF35-F277-241B5ECE02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16DAC-87D5-5344-80E6-A63FAEF48A3C}" type="datetime1">
              <a:rPr lang="en-US" smtClean="0"/>
              <a:t>10/12/25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5F1BE82-DF1D-7DCF-3C75-0886A00D49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C10BCC9-D854-0F60-0312-3EEB7F1B7C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7462E-521B-B645-A5E5-A49EC29193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63280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2E9CB3-1A4C-E8DB-41B0-8F2083E93D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927745F-4BAD-CB50-CEE3-C7B91450C3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6D8F8-4E21-0B44-8E1B-74478883375B}" type="datetime1">
              <a:rPr lang="en-US" smtClean="0"/>
              <a:t>10/12/25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25BE8F7-843A-6894-2E1E-C06FE65D2F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CC69009-CE22-F6B4-732D-55E93DFBFA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7462E-521B-B645-A5E5-A49EC29193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39323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7D8BF21-95EE-CC11-AD1C-54C537C4E0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58D37-A31A-E849-9B17-594B091DDF4B}" type="datetime1">
              <a:rPr lang="en-US" smtClean="0"/>
              <a:t>10/12/25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8A55AC8-34AC-8E1B-E58F-1C6025866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1B5F43-5155-C0B4-16BB-BE190FA9EF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7462E-521B-B645-A5E5-A49EC29193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1202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22B91E-D1A3-3DC6-EB8B-8E914C10D4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67E787-C8B0-DADE-24E6-4A6B4D7394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4D4BBD-FF5C-E1D8-30E5-3B77E45AFF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1F0F7B-B00E-0E6E-D7C7-E7AEF8E07A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2C5BC-86F6-644F-8DF7-784353D158D9}" type="datetime1">
              <a:rPr lang="en-US" smtClean="0"/>
              <a:t>10/12/25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E8AA74-079A-9820-48DE-7E18986F59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036983-C52A-ACA3-C086-08EC673259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7462E-521B-B645-A5E5-A49EC29193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17201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915E4C-2148-5663-4BF4-BAF9101190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7A87528-F7DE-3B6B-B7C6-AE4D9A89752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8D510C-A719-479D-44FE-CA7DA08F34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1FD61E-934F-586D-694C-DEB2D1BC54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4F80D-3441-904D-ACC1-D6C053E0B727}" type="datetime1">
              <a:rPr lang="en-US" smtClean="0"/>
              <a:t>10/12/25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AFFB26-C9D2-9644-D36D-298119491D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B8233B-E7C6-62C1-9C6A-BE59E28824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7462E-521B-B645-A5E5-A49EC29193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9354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CB1CA9-09AB-C3FA-4E0B-C8BA8F8ECE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F9C7DA1-41EC-555F-54E3-7EF97D4C0F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4EDF78-4D0F-7337-9F62-91F7B22BEA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8E439-E3F6-4445-A7B6-8412D99D206B}" type="datetime1">
              <a:rPr lang="en-US" smtClean="0"/>
              <a:t>10/12/25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8619EB-A93E-97EC-0CC8-3669B13AB6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4B44EF-568D-CD44-5242-2AD8F72141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7462E-521B-B645-A5E5-A49EC29193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81848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700C6F6-E164-7FD6-2146-9A6AD6FC59B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D74D8A4-662A-97D3-640E-434E4DFD8D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A98B92-99F1-7BFC-DC82-AF63BFAB8C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A7DC6-D4E3-D64F-BD6D-2D07600E377A}" type="datetime1">
              <a:rPr lang="en-US" smtClean="0"/>
              <a:t>10/12/25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82C0AC-9BE3-BF60-9F9C-357A25C7CE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21C304-6FD8-8FEC-4084-C903164C50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7462E-521B-B645-A5E5-A49EC29193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07887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11F88CF-6C14-0514-CCEA-20AFCCBF6D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083F13-747F-B7B8-1E95-1A2A382117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1BAFBC-F094-A91F-E0B9-90C8C492B07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3B88EF-8888-1943-B006-F4A21B9D9B60}" type="datetime1">
              <a:rPr lang="en-US" smtClean="0"/>
              <a:t>10/12/25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73A389-EFEA-F447-828C-15F8A7AE97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32A647-2949-C005-06DB-E12594C624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77462E-521B-B645-A5E5-A49EC29193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1709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BA79A7CF-01AF-4178-9369-94E0C90EB0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25DBE37-4E4B-C600-F539-6D4B4F872D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5507" y="1641145"/>
            <a:ext cx="2805035" cy="2846070"/>
          </a:xfrm>
        </p:spPr>
        <p:txBody>
          <a:bodyPr anchor="ctr">
            <a:normAutofit/>
          </a:bodyPr>
          <a:lstStyle/>
          <a:p>
            <a:pPr algn="l"/>
            <a:r>
              <a:rPr lang="ja-JP" altLang="en-US" sz="3200" b="1"/>
              <a:t>眷顧我的神啊，</a:t>
            </a:r>
            <a:br>
              <a:rPr lang="en-US" altLang="ja-JP" sz="3200" b="1" dirty="0"/>
            </a:br>
            <a:r>
              <a:rPr lang="ja-JP" altLang="en-US" sz="3200" b="1"/>
              <a:t>我禱告祢，                    </a:t>
            </a:r>
            <a:br>
              <a:rPr lang="en-US" altLang="ja-JP" sz="3200" b="1" dirty="0"/>
            </a:br>
            <a:r>
              <a:rPr lang="ja-JP" altLang="en-US" sz="3200" b="1"/>
              <a:t>我要跟隨祢</a:t>
            </a:r>
            <a:endParaRPr lang="en-US" sz="3200" b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B088DEA-EE24-8B59-EE61-1B5E76ED5D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83423" y="4159051"/>
            <a:ext cx="3220189" cy="1969309"/>
          </a:xfrm>
        </p:spPr>
        <p:txBody>
          <a:bodyPr>
            <a:noAutofit/>
          </a:bodyPr>
          <a:lstStyle/>
          <a:p>
            <a:pPr algn="l"/>
            <a:endParaRPr lang="en-US" altLang="ja-JP" sz="3200" dirty="0"/>
          </a:p>
          <a:p>
            <a:r>
              <a:rPr lang="ja-JP" altLang="en-US"/>
              <a:t>柯春佳牧師</a:t>
            </a:r>
            <a:endParaRPr lang="en-US" altLang="ja-JP" dirty="0"/>
          </a:p>
          <a:p>
            <a:r>
              <a:rPr lang="en-US" altLang="ja-JP" dirty="0"/>
              <a:t>2025</a:t>
            </a:r>
            <a:r>
              <a:rPr lang="ja-JP" altLang="en-US"/>
              <a:t>年</a:t>
            </a:r>
            <a:r>
              <a:rPr lang="en-US" altLang="ja-JP" dirty="0"/>
              <a:t>10</a:t>
            </a:r>
            <a:r>
              <a:rPr lang="ja-JP" altLang="en-US"/>
              <a:t>月</a:t>
            </a:r>
            <a:r>
              <a:rPr lang="en-US" altLang="ja-JP" dirty="0"/>
              <a:t>12</a:t>
            </a:r>
            <a:r>
              <a:rPr lang="ja-JP" altLang="en-US"/>
              <a:t>日</a:t>
            </a:r>
            <a:endParaRPr lang="en-US" dirty="0"/>
          </a:p>
        </p:txBody>
      </p:sp>
      <p:sp>
        <p:nvSpPr>
          <p:cNvPr id="1033" name="Rectangle 1032">
            <a:extLst>
              <a:ext uri="{FF2B5EF4-FFF2-40B4-BE49-F238E27FC236}">
                <a16:creationId xmlns:a16="http://schemas.microsoft.com/office/drawing/2014/main" id="{99413ED5-9ED4-4772-BCE4-2BCAE6B12E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433973" y="-827233"/>
            <a:ext cx="1715478" cy="858342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35" name="Rectangle 1034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2085" y="664308"/>
            <a:ext cx="8082632" cy="56003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Why Follow Jesus? – Footsteps Blog">
            <a:extLst>
              <a:ext uri="{FF2B5EF4-FFF2-40B4-BE49-F238E27FC236}">
                <a16:creationId xmlns:a16="http://schemas.microsoft.com/office/drawing/2014/main" id="{36618698-89E9-BB69-0B87-F94DCDAF85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5238" y="1327028"/>
            <a:ext cx="7608304" cy="4274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7" name="Rectangle 1036">
            <a:extLst>
              <a:ext uri="{FF2B5EF4-FFF2-40B4-BE49-F238E27FC236}">
                <a16:creationId xmlns:a16="http://schemas.microsoft.com/office/drawing/2014/main" id="{90F533E9-6690-41A8-A372-4C6C622D02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950447" y="3392097"/>
            <a:ext cx="1719072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785181-7F66-75ED-76D6-72CA6D2DB5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7462E-521B-B645-A5E5-A49EC291937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85770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7EFBD7-68FC-0D44-2B54-3E9A96BA7C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8843" y="1836510"/>
            <a:ext cx="11114313" cy="5206547"/>
          </a:xfrm>
        </p:spPr>
        <p:txBody>
          <a:bodyPr>
            <a:noAutofit/>
          </a:bodyPr>
          <a:lstStyle/>
          <a:p>
            <a:r>
              <a:rPr lang="en-US" sz="3200" dirty="0"/>
              <a:t>Charlie Kirk </a:t>
            </a:r>
            <a:r>
              <a:rPr lang="ja-JP" altLang="en-US" sz="3200"/>
              <a:t>的見證給我（們）的提醒或指引，很重點的是：</a:t>
            </a:r>
            <a:r>
              <a:rPr lang="ja-JP" altLang="en-US" sz="3200">
                <a:solidFill>
                  <a:srgbClr val="C00000"/>
                </a:solidFill>
              </a:rPr>
              <a:t>讀聖經並按著聖經所提示或指教我們的，去禱告並實行</a:t>
            </a:r>
            <a:r>
              <a:rPr lang="ja-JP" altLang="en-US" sz="3200"/>
              <a:t>，</a:t>
            </a:r>
            <a:endParaRPr lang="en-US" altLang="ja-JP" sz="3200" dirty="0"/>
          </a:p>
          <a:p>
            <a:r>
              <a:rPr lang="ja-JP" altLang="en-US" sz="3200"/>
              <a:t>如此，我們的生命就會被改變，越來越有份於神的性情。</a:t>
            </a:r>
          </a:p>
          <a:p>
            <a:r>
              <a:rPr lang="ja-JP" altLang="en-US" sz="3200"/>
              <a:t>這就是羅柄森師母所表示的（</a:t>
            </a:r>
            <a:r>
              <a:rPr lang="en-US" altLang="ja-JP" sz="3200" dirty="0"/>
              <a:t>10</a:t>
            </a:r>
            <a:r>
              <a:rPr lang="ja-JP" altLang="en-US" sz="3200"/>
              <a:t>月</a:t>
            </a:r>
            <a:r>
              <a:rPr lang="en-US" altLang="ja-JP" sz="3200" dirty="0"/>
              <a:t>10</a:t>
            </a:r>
            <a:r>
              <a:rPr lang="ja-JP" altLang="en-US" sz="3200"/>
              <a:t>日 智慧語集）：</a:t>
            </a:r>
          </a:p>
          <a:p>
            <a:pPr marL="0" indent="0">
              <a:buNone/>
            </a:pPr>
            <a:r>
              <a:rPr lang="en-US" sz="3200" dirty="0"/>
              <a:t>In the Bible are Himself and myself. What He will do for you and what you  can do for Him. What you can be for Him.</a:t>
            </a:r>
          </a:p>
          <a:p>
            <a:pPr marL="0" indent="0">
              <a:buNone/>
            </a:pPr>
            <a:r>
              <a:rPr lang="ja-JP" altLang="en-US" sz="3200"/>
              <a:t>聖經中就是</a:t>
            </a:r>
            <a:r>
              <a:rPr lang="ja-JP" altLang="en-US" sz="3200">
                <a:solidFill>
                  <a:srgbClr val="C00000"/>
                </a:solidFill>
              </a:rPr>
              <a:t>祂自己與我自己</a:t>
            </a:r>
            <a:r>
              <a:rPr lang="en-US" altLang="ja-JP" sz="3200" dirty="0"/>
              <a:t>-</a:t>
            </a:r>
            <a:r>
              <a:rPr lang="ja-JP" altLang="en-US" sz="3200"/>
              <a:t>祂</a:t>
            </a:r>
            <a:r>
              <a:rPr lang="ja-JP" altLang="en-US" sz="3200">
                <a:solidFill>
                  <a:srgbClr val="C00000"/>
                </a:solidFill>
              </a:rPr>
              <a:t>要</a:t>
            </a:r>
            <a:r>
              <a:rPr lang="ja-JP" altLang="en-US" sz="3200"/>
              <a:t>為你做什麼，和你</a:t>
            </a:r>
            <a:r>
              <a:rPr lang="ja-JP" altLang="en-US" sz="3200">
                <a:solidFill>
                  <a:srgbClr val="C00000"/>
                </a:solidFill>
              </a:rPr>
              <a:t>能</a:t>
            </a:r>
            <a:r>
              <a:rPr lang="ja-JP" altLang="en-US" sz="3200"/>
              <a:t>為祂做什麼，你能為祂成為什麼。</a:t>
            </a:r>
            <a:endParaRPr lang="en-US" sz="3200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C62A7BD8-9203-DC38-92E4-92AB10AA8D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zh-CN" altLang="en-US" sz="4000" b="1" dirty="0"/>
              <a:t>ㄧ</a:t>
            </a:r>
            <a:r>
              <a:rPr lang="en-US" altLang="zh-CN" sz="4000" b="1" dirty="0"/>
              <a:t>) </a:t>
            </a:r>
            <a:r>
              <a:rPr lang="ja-JP" altLang="en-US" sz="4000" b="1"/>
              <a:t>神賜下祂的靈和祂的話</a:t>
            </a:r>
            <a:r>
              <a:rPr lang="en-US" altLang="ja-JP" sz="4000" b="1" dirty="0"/>
              <a:t>,</a:t>
            </a:r>
            <a:r>
              <a:rPr lang="ja-JP" altLang="en-US" sz="4000" b="1"/>
              <a:t>為要造就我們個人</a:t>
            </a:r>
            <a:endParaRPr lang="en-US" sz="4000" b="1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4DCF9FA-91B0-2522-5A3E-8059A47DD8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7462E-521B-B645-A5E5-A49EC291937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71667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FFAEEA-4D3B-5A6B-0511-E4DC49B1FE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z="4400" b="1"/>
              <a:t>最偉大的教育家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41FF0B-9325-CA7C-017A-3C5795020A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ja-JP" altLang="en-US" sz="3200"/>
              <a:t>我們的神是最偉大的教育家</a:t>
            </a:r>
            <a:r>
              <a:rPr lang="en-US" altLang="ja-JP" sz="3200" dirty="0"/>
              <a:t>, </a:t>
            </a:r>
            <a:r>
              <a:rPr lang="ja-JP" altLang="en-US" sz="3200"/>
              <a:t>教育祂子民（包括我們）</a:t>
            </a:r>
            <a:endParaRPr lang="en-US" altLang="ja-JP" sz="3200" dirty="0"/>
          </a:p>
          <a:p>
            <a:pPr marL="0" indent="0">
              <a:buNone/>
            </a:pPr>
            <a:r>
              <a:rPr lang="ja-JP" altLang="en-US" sz="3200"/>
              <a:t>聖經是祂教育我們的教科書；</a:t>
            </a:r>
            <a:endParaRPr lang="en-US" altLang="ja-JP" sz="32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ja-JP" altLang="en-US" sz="3200"/>
              <a:t>固然，聖經記載了許多重要的國家、社會的歷史事實和一些個人生活的故事，它最重要的目的是要</a:t>
            </a:r>
            <a:r>
              <a:rPr lang="ja-JP" altLang="en-US" sz="3200" b="1">
                <a:solidFill>
                  <a:srgbClr val="C00000"/>
                </a:solidFill>
              </a:rPr>
              <a:t>讓聖靈膏抹神的話來造就、更新變化我們</a:t>
            </a:r>
            <a:r>
              <a:rPr lang="ja-JP" altLang="en-US" sz="3200"/>
              <a:t>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ja-JP" altLang="en-US" sz="3200"/>
              <a:t>它提到猶太人的祖先</a:t>
            </a:r>
            <a:r>
              <a:rPr lang="en-US" altLang="ja-JP" sz="3200" dirty="0"/>
              <a:t> </a:t>
            </a:r>
            <a:r>
              <a:rPr lang="ja-JP" altLang="en-US" sz="3200"/>
              <a:t>先蒙上帝的恩，成了祂的子民，</a:t>
            </a:r>
            <a:endParaRPr lang="en-US" altLang="ja-JP" sz="32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ja-JP" altLang="en-US" sz="3200"/>
              <a:t>也是他們先成了他的子民，而比世上各族各國更先蒙恩；摩西受感動在寫摩西五經時，說「</a:t>
            </a:r>
            <a:r>
              <a:rPr lang="en-US" altLang="ja-JP" sz="3200" dirty="0"/>
              <a:t>........</a:t>
            </a:r>
            <a:r>
              <a:rPr lang="ja-JP" altLang="en-US" sz="3200"/>
              <a:t>」（ 申 </a:t>
            </a:r>
            <a:r>
              <a:rPr lang="en-US" altLang="ja-JP" sz="3200" dirty="0"/>
              <a:t>4:5-9</a:t>
            </a:r>
            <a:r>
              <a:rPr lang="ja-JP" altLang="en-US" sz="3200"/>
              <a:t>）</a:t>
            </a:r>
            <a:endParaRPr lang="en-US" altLang="ja-JP" sz="3200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9E67F5-01E7-587E-6BCE-7ECF124778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7462E-521B-B645-A5E5-A49EC291937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22014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B2B4E8-D1C7-9CCB-FB07-78552592E4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665" y="266217"/>
            <a:ext cx="11609407" cy="6852213"/>
          </a:xfrm>
        </p:spPr>
        <p:txBody>
          <a:bodyPr>
            <a:normAutofit fontScale="70000" lnSpcReduction="20000"/>
          </a:bodyPr>
          <a:lstStyle/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4600"/>
              <a:t>申 </a:t>
            </a:r>
            <a:r>
              <a:rPr lang="en-US" altLang="ja-JP" sz="4600" dirty="0"/>
              <a:t>4:5-9 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4600" b="1" i="0" baseline="30000" dirty="0">
                <a:solidFill>
                  <a:srgbClr val="0432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5 </a:t>
            </a:r>
            <a:r>
              <a:rPr lang="ja-JP" altLang="en-US" sz="4600" b="1" i="0">
                <a:solidFill>
                  <a:srgbClr val="0432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我 照 著 耶 和 華 ─ 我 神 所 吩 咐 的 將 律 例 典 章 教 訓 你 們 ， 使 你 們 在 所 要 進 去 得 為 業 的 地 上 遵 行 。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4600" b="1" i="0" baseline="30000" dirty="0">
                <a:solidFill>
                  <a:srgbClr val="0432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6 </a:t>
            </a:r>
            <a:r>
              <a:rPr lang="ja-JP" altLang="en-US" sz="4600" b="1" i="0">
                <a:solidFill>
                  <a:srgbClr val="0432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所 以 你 們 要 </a:t>
            </a:r>
            <a:r>
              <a:rPr lang="ja-JP" altLang="en-US" sz="4600" b="1" i="0"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謹 守 遵 行 </a:t>
            </a:r>
            <a:r>
              <a:rPr lang="ja-JP" altLang="en-US" sz="4600" b="1" i="0">
                <a:solidFill>
                  <a:srgbClr val="0432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； 這 就 是 你 們 在 萬 民 眼 前 的 </a:t>
            </a:r>
            <a:r>
              <a:rPr lang="ja-JP" altLang="en-US" sz="4600" b="1" i="0"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智 慧 、 聰 明 </a:t>
            </a:r>
            <a:r>
              <a:rPr lang="ja-JP" altLang="en-US" sz="4600" b="1" i="0">
                <a:solidFill>
                  <a:srgbClr val="0432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。 他 們 聽 見 這 一 切 律 例 ， 必 說 ： 這 大 國 的 人 真 是 有 智 慧 ， 有 聰 明 ！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4600" b="1" i="0" baseline="30000" dirty="0">
                <a:solidFill>
                  <a:srgbClr val="0432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7 </a:t>
            </a:r>
            <a:r>
              <a:rPr lang="ja-JP" altLang="en-US" sz="4600" b="1" i="0">
                <a:solidFill>
                  <a:srgbClr val="0432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那 一 大 國 的 人 </a:t>
            </a:r>
            <a:r>
              <a:rPr lang="ja-JP" altLang="en-US" sz="4600" b="1" i="0"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有 神 與 他 們 相 近 ， 像 耶 和 華 ─ 我 們 的 神 、 在 我 們 求 告 他 的 時 候 與 我 們 相 近 呢 ？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4600" b="1" i="0" baseline="30000" dirty="0">
                <a:solidFill>
                  <a:srgbClr val="0432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8 </a:t>
            </a:r>
            <a:r>
              <a:rPr lang="ja-JP" altLang="en-US" sz="4600" b="1" i="0">
                <a:solidFill>
                  <a:srgbClr val="0432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又 那 一 大 國 </a:t>
            </a:r>
            <a:r>
              <a:rPr lang="ja-JP" altLang="en-US" sz="4600" b="1" i="0"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有 這 樣 公 義 的 律 例 典 章 、 像 我 今 日 在 你 們 面 前 所 陳 明 的 這 一 切 律 法 呢 ？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4600" b="1" i="0" baseline="30000" dirty="0">
                <a:solidFill>
                  <a:srgbClr val="0432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9 </a:t>
            </a:r>
            <a:r>
              <a:rPr lang="ja-JP" altLang="en-US" sz="4600" b="1" i="0">
                <a:solidFill>
                  <a:srgbClr val="0432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你 只 要 </a:t>
            </a:r>
            <a:r>
              <a:rPr lang="ja-JP" altLang="en-US" sz="4600" b="1" i="0"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謹 慎</a:t>
            </a:r>
            <a:r>
              <a:rPr lang="ja-JP" altLang="en-US" sz="4600" b="1" i="0">
                <a:solidFill>
                  <a:srgbClr val="0432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， </a:t>
            </a:r>
            <a:r>
              <a:rPr lang="ja-JP" altLang="en-US" sz="4600" b="1" i="0"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殷 勤 保 守 你 的 心 靈 </a:t>
            </a:r>
            <a:r>
              <a:rPr lang="ja-JP" altLang="en-US" sz="4600" b="1" i="0">
                <a:solidFill>
                  <a:srgbClr val="0432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， 免 得 忘 記 你 親 眼 所 看 見 的 事 ， 又 免 得 你 一 生 這 事 離 開 你 的 心 ； 總 要 </a:t>
            </a:r>
            <a:r>
              <a:rPr lang="ja-JP" altLang="en-US" sz="4600" b="1" i="0"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傳 給 </a:t>
            </a:r>
            <a:r>
              <a:rPr lang="ja-JP" altLang="en-US" sz="4600" b="1" i="0">
                <a:solidFill>
                  <a:srgbClr val="0432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你 的 子 </a:t>
            </a:r>
            <a:r>
              <a:rPr lang="ja-JP" altLang="en-US" sz="4600" b="1" i="0"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子 孫</a:t>
            </a:r>
            <a:r>
              <a:rPr lang="ja-JP" altLang="en-US" sz="4600" b="1" i="0">
                <a:solidFill>
                  <a:srgbClr val="0432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孫 。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C08DD2-3281-DDC3-3A14-BBEA4CB39F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7462E-521B-B645-A5E5-A49EC291937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93347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CFDF2A-13D0-E19E-2E92-145D4B9743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5686" y="365125"/>
            <a:ext cx="11038114" cy="1325563"/>
          </a:xfrm>
        </p:spPr>
        <p:txBody>
          <a:bodyPr>
            <a:normAutofit/>
          </a:bodyPr>
          <a:lstStyle/>
          <a:p>
            <a:r>
              <a:rPr lang="ja-JP" altLang="en-US" sz="4400"/>
              <a:t>猶太人的祖先都</a:t>
            </a:r>
            <a:r>
              <a:rPr lang="ja-JP" altLang="en-US" sz="4400">
                <a:solidFill>
                  <a:srgbClr val="C00000"/>
                </a:solidFill>
              </a:rPr>
              <a:t>生活在神慈愛眼目的眷顧下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678813-A77E-1671-2AC6-A062C3719B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7714" y="1690688"/>
            <a:ext cx="11364686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ja-JP" sz="3200" b="1" dirty="0"/>
              <a:t>A) </a:t>
            </a:r>
            <a:r>
              <a:rPr lang="ja-JP" altLang="en-US" sz="3200" b="1"/>
              <a:t>是神主動來向亞伯蘭顯現，感動他遠離故土、往尋福地</a:t>
            </a:r>
            <a:endParaRPr lang="en-US" altLang="ja-JP" sz="3200" b="1" dirty="0"/>
          </a:p>
          <a:p>
            <a:pPr marL="0" indent="0">
              <a:buNone/>
            </a:pPr>
            <a:r>
              <a:rPr lang="ja-JP" altLang="en-US" sz="3200"/>
              <a:t>（創</a:t>
            </a:r>
            <a:r>
              <a:rPr lang="en-US" altLang="ja-JP" sz="3200" dirty="0"/>
              <a:t>11:27 to </a:t>
            </a:r>
            <a:r>
              <a:rPr lang="ja-JP" altLang="en-US" sz="3200"/>
              <a:t>創</a:t>
            </a:r>
            <a:r>
              <a:rPr lang="en-US" altLang="ja-JP" sz="3200" dirty="0"/>
              <a:t>25:10</a:t>
            </a:r>
            <a:r>
              <a:rPr lang="ja-JP" altLang="en-US" sz="3200"/>
              <a:t>）神應許會眷顧他、保護他</a:t>
            </a:r>
            <a:endParaRPr lang="en-US" sz="3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58348E-364F-8A30-AD7F-36A15D677E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7462E-521B-B645-A5E5-A49EC2919372}" type="slidenum">
              <a:rPr lang="en-US" smtClean="0"/>
              <a:t>5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141D31B-D159-9AA5-E3A2-1D6E43D58B59}"/>
              </a:ext>
            </a:extLst>
          </p:cNvPr>
          <p:cNvSpPr txBox="1"/>
          <p:nvPr/>
        </p:nvSpPr>
        <p:spPr>
          <a:xfrm>
            <a:off x="217713" y="2823548"/>
            <a:ext cx="11495315" cy="38616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ja-JP" altLang="en-US" sz="3200"/>
              <a:t>創</a:t>
            </a:r>
            <a:r>
              <a:rPr lang="en-US" altLang="ja-JP" sz="3200" dirty="0"/>
              <a:t>12:1-4</a:t>
            </a:r>
          </a:p>
          <a:p>
            <a:pPr marL="0" indent="0" algn="l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1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耶 和 華 對 亞 伯 蘭 說 ： 你 要 離 開 本 地 、 本 族 、 父 家 ， 往 我 所 要 指 示 你 的 地 去 。</a:t>
            </a:r>
          </a:p>
          <a:p>
            <a:pPr marL="0" indent="0" algn="l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2 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我 必 叫 你 成 為 大 國 。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我 必 賜 福 給 你 ， 叫 你 的 名 為 大 ； 你 也 要 叫 別 人 得 福 。</a:t>
            </a:r>
          </a:p>
          <a:p>
            <a:pPr marL="0" indent="0" algn="l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3 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為 你 祝 福 的 ， 我 必 賜 福 與 他 ； 那 咒 詛 你 的 ， 我 必 咒 詛 他 。 地 上 的 萬 族 都 要 因 你 得 福 。</a:t>
            </a:r>
          </a:p>
        </p:txBody>
      </p:sp>
    </p:spTree>
    <p:extLst>
      <p:ext uri="{BB962C8B-B14F-4D97-AF65-F5344CB8AC3E}">
        <p14:creationId xmlns:p14="http://schemas.microsoft.com/office/powerpoint/2010/main" val="10034661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D557F4-3CA2-64DC-89E7-10B10C4C98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551996"/>
            <a:ext cx="11342914" cy="580435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 sz="3200"/>
              <a:t>創</a:t>
            </a:r>
            <a:r>
              <a:rPr lang="en-US" altLang="ja-JP" sz="3200" dirty="0"/>
              <a:t>12:1-4 (cont.) </a:t>
            </a:r>
          </a:p>
          <a:p>
            <a:pPr marL="0" indent="0"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4 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亞 伯 蘭 就 照 著 耶 和 華 的 吩 咐 去 了 ； 羅 得 也 和 他 同 去 。 亞 伯 蘭 出 哈 蘭 的 時 候 年 七 十 五 歲 。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4006C3-1EDD-DEE9-F08B-8611B9B4FB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7462E-521B-B645-A5E5-A49EC291937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63225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8F9FF3-402A-BDB9-E810-DFAF6EDC65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744" y="436422"/>
            <a:ext cx="11470511" cy="6285053"/>
          </a:xfrm>
        </p:spPr>
        <p:txBody>
          <a:bodyPr>
            <a:normAutofit fontScale="325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9800" b="1" dirty="0">
                <a:latin typeface="Arial" panose="020B0604020202020204" pitchFamily="34" charset="0"/>
                <a:cs typeface="Arial" panose="020B0604020202020204" pitchFamily="34" charset="0"/>
              </a:rPr>
              <a:t>B)</a:t>
            </a:r>
            <a:r>
              <a:rPr lang="ja-JP" altLang="en-US" sz="9800" b="1">
                <a:latin typeface="Arial" panose="020B0604020202020204" pitchFamily="34" charset="0"/>
                <a:cs typeface="Arial" panose="020B0604020202020204" pitchFamily="34" charset="0"/>
              </a:rPr>
              <a:t>也是神主動來向摩西顯現，並差派他去帶領以色列人出埃及</a:t>
            </a:r>
            <a:endParaRPr lang="en-US" altLang="ja-JP" sz="9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9800">
                <a:latin typeface="Arial" panose="020B0604020202020204" pitchFamily="34" charset="0"/>
                <a:cs typeface="Arial" panose="020B0604020202020204" pitchFamily="34" charset="0"/>
              </a:rPr>
              <a:t>出</a:t>
            </a:r>
            <a:r>
              <a:rPr lang="en-US" altLang="ja-JP" sz="9800" dirty="0">
                <a:latin typeface="Arial" panose="020B0604020202020204" pitchFamily="34" charset="0"/>
                <a:cs typeface="Arial" panose="020B0604020202020204" pitchFamily="34" charset="0"/>
              </a:rPr>
              <a:t>3:1-18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9800" b="1" i="0" baseline="30000" dirty="0">
                <a:solidFill>
                  <a:srgbClr val="0432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altLang="ja-JP" sz="9800" b="1" i="0" dirty="0">
                <a:solidFill>
                  <a:srgbClr val="0432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ja-JP" altLang="en-US" sz="9800" b="1" i="0">
                <a:solidFill>
                  <a:srgbClr val="0432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摩 西 牧 養 他 岳 父 米 甸 祭 司 葉 忒 羅 的 羊 群 ； 一 日 領 羊 群 往 野 外 去 ， 到 了 神 的 山 ， 就 是 何 烈 山 。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9800" b="1" i="0" baseline="30000" dirty="0">
                <a:solidFill>
                  <a:srgbClr val="0432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2 </a:t>
            </a:r>
            <a:r>
              <a:rPr lang="ja-JP" altLang="en-US" sz="9800" b="1" i="0">
                <a:solidFill>
                  <a:srgbClr val="0432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耶 和 華 的 使 者 從 荊 棘 裡 火 燄 中 向 摩 西 顯 現 。 摩 西 觀 看 ， 不 料 ， 荊 棘 被 火 燒 著 ， 卻 沒 有 燒 燬 。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9800" b="1" i="0" baseline="30000" dirty="0">
                <a:solidFill>
                  <a:srgbClr val="0432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3 </a:t>
            </a:r>
            <a:r>
              <a:rPr lang="ja-JP" altLang="en-US" sz="9800" b="1" i="0">
                <a:solidFill>
                  <a:srgbClr val="0432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摩 西 說 ： 我 要 過 去 看 這 大 異 象 ， 這 荊 棘 為 何 沒 有 燒 壞 呢 ？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9800" b="1" i="0" baseline="30000" dirty="0">
                <a:solidFill>
                  <a:srgbClr val="0432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4 </a:t>
            </a:r>
            <a:r>
              <a:rPr lang="ja-JP" altLang="en-US" sz="9800" b="1" i="0"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耶 和 華 神 見 他 過 去 要 看 ， 就 從 荊 棘 裡 呼 叫 說 ： 摩 西 ！ 摩 西 ！ 他 說 ： 我 在 這 裡 。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9800" b="1" i="0" baseline="30000" dirty="0">
                <a:solidFill>
                  <a:srgbClr val="0432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5 </a:t>
            </a:r>
            <a:r>
              <a:rPr lang="ja-JP" altLang="en-US" sz="9800" b="1" i="0"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神 說 ： 不 要 近 前 來 。 當 把 你 腳 上 的 鞋 脫 下 來 ， 因 為 你 所 站 之 地 是 聖 地 ；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A72BA1-A3E6-4365-41A5-843C64640D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7462E-521B-B645-A5E5-A49EC291937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81183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707905-2AC0-A3F4-BB32-CAA3FC4AF7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4423" y="122083"/>
            <a:ext cx="11804291" cy="6854913"/>
          </a:xfrm>
        </p:spPr>
        <p:txBody>
          <a:bodyPr>
            <a:normAutofit fontScale="325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9600">
                <a:latin typeface="Arial" panose="020B0604020202020204" pitchFamily="34" charset="0"/>
                <a:cs typeface="Arial" panose="020B0604020202020204" pitchFamily="34" charset="0"/>
              </a:rPr>
              <a:t>出</a:t>
            </a:r>
            <a:r>
              <a:rPr lang="en-US" altLang="ja-JP" sz="9600" dirty="0">
                <a:latin typeface="Arial" panose="020B0604020202020204" pitchFamily="34" charset="0"/>
                <a:cs typeface="Arial" panose="020B0604020202020204" pitchFamily="34" charset="0"/>
              </a:rPr>
              <a:t>3:1-18 (cont.)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9600" b="1" i="0" baseline="30000" dirty="0">
                <a:solidFill>
                  <a:srgbClr val="0432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6 </a:t>
            </a:r>
            <a:r>
              <a:rPr lang="ja-JP" altLang="en-US" sz="9600" b="1" i="0">
                <a:solidFill>
                  <a:srgbClr val="0432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又 說 ： 我 是 你 父 親 的 神 ， 是 亞 伯 拉 罕 的 神 ， 以 撒 的 神 ， 雅 各 的 神 。 摩 西 蒙 上 臉 ， 因 為 怕 看 神 。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9600" b="1" i="0" baseline="30000" dirty="0">
                <a:solidFill>
                  <a:srgbClr val="0432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7 </a:t>
            </a:r>
            <a:r>
              <a:rPr lang="ja-JP" altLang="en-US" sz="9600" b="1" i="0">
                <a:solidFill>
                  <a:srgbClr val="0432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耶 和 華 說 ： 我 的 百 姓 </a:t>
            </a:r>
            <a:r>
              <a:rPr lang="ja-JP" altLang="en-US" sz="9600" b="1" i="0"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在 埃 及 所 受 的 困 苦 </a:t>
            </a:r>
            <a:r>
              <a:rPr lang="ja-JP" altLang="en-US" sz="9600" b="1" i="0">
                <a:solidFill>
                  <a:srgbClr val="0432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， 我 實 在 看 見 了 ； 他 們 </a:t>
            </a:r>
            <a:r>
              <a:rPr lang="ja-JP" altLang="en-US" sz="9600" b="1" i="0"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因 受 督 工 的 轄 制 所 發 的 哀 聲 </a:t>
            </a:r>
            <a:r>
              <a:rPr lang="ja-JP" altLang="en-US" sz="9600" b="1" i="0">
                <a:solidFill>
                  <a:srgbClr val="0432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， 我 也 聽 見 了 。 </a:t>
            </a:r>
            <a:r>
              <a:rPr lang="ja-JP" altLang="en-US" sz="9600" b="1" i="0"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我 原 知 道 他 們 的 痛 苦 </a:t>
            </a:r>
            <a:r>
              <a:rPr lang="ja-JP" altLang="en-US" sz="9600" b="1" i="0">
                <a:solidFill>
                  <a:srgbClr val="0432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，</a:t>
            </a:r>
            <a:endParaRPr lang="en-US" altLang="ja-JP" sz="9600" b="1" i="0" dirty="0">
              <a:solidFill>
                <a:srgbClr val="0432FF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9600" b="1" i="0" baseline="30000" dirty="0">
                <a:solidFill>
                  <a:srgbClr val="0432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8 </a:t>
            </a:r>
            <a:r>
              <a:rPr lang="ja-JP" altLang="en-US" sz="9600" b="1" i="0">
                <a:solidFill>
                  <a:srgbClr val="0432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我 下 來 是 </a:t>
            </a:r>
            <a:r>
              <a:rPr lang="ja-JP" altLang="en-US" sz="9600" b="1" i="0"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要 救 他 們 脫 離 埃 及 人 的 手 </a:t>
            </a:r>
            <a:r>
              <a:rPr lang="ja-JP" altLang="en-US" sz="9600" b="1" i="0">
                <a:solidFill>
                  <a:srgbClr val="0432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， </a:t>
            </a:r>
            <a:r>
              <a:rPr lang="ja-JP" altLang="en-US" sz="9600" b="1" i="0"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領 他 們 出 了 那 地 ， 到 美 好 、 寬 闊 、 流 奶 與 蜜 之 地 </a:t>
            </a:r>
            <a:r>
              <a:rPr lang="ja-JP" altLang="en-US" sz="9600" b="1" i="0">
                <a:solidFill>
                  <a:srgbClr val="0432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， 就 是 到 迦 南 人 、 赫 人 、 亞 摩 利 人 、 比 利 洗 人 、 希 未 人 、 耶 布 斯 人 之 地 。</a:t>
            </a:r>
            <a:endParaRPr lang="en-US" altLang="ja-JP" sz="9600" b="1" i="0" dirty="0">
              <a:solidFill>
                <a:srgbClr val="0432FF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9600" b="1" i="0" baseline="30000" dirty="0">
                <a:solidFill>
                  <a:srgbClr val="0432FF"/>
                </a:solidFill>
                <a:effectLst/>
                <a:latin typeface="system-ui"/>
              </a:rPr>
              <a:t>9 </a:t>
            </a:r>
            <a:r>
              <a:rPr lang="ja-JP" altLang="en-US" sz="9600" b="1" i="0">
                <a:solidFill>
                  <a:srgbClr val="0432FF"/>
                </a:solidFill>
                <a:effectLst/>
                <a:latin typeface="system-ui"/>
              </a:rPr>
              <a:t>現 在 以 色 列 人 的 哀 聲 達 到 我 耳 中 ， 我 也 看 見 埃 及 人 怎 樣 欺 壓 他 們 。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9600" b="1" i="0" baseline="30000" dirty="0">
                <a:solidFill>
                  <a:srgbClr val="0432FF"/>
                </a:solidFill>
                <a:effectLst/>
                <a:latin typeface="system-ui"/>
              </a:rPr>
              <a:t>10 </a:t>
            </a:r>
            <a:r>
              <a:rPr lang="ja-JP" altLang="en-US" sz="9600" b="1" i="0">
                <a:solidFill>
                  <a:srgbClr val="0432FF"/>
                </a:solidFill>
                <a:effectLst/>
                <a:latin typeface="system-ui"/>
              </a:rPr>
              <a:t>故 此 </a:t>
            </a:r>
            <a:r>
              <a:rPr lang="ja-JP" altLang="en-US" sz="9600" b="1" i="0">
                <a:solidFill>
                  <a:srgbClr val="C00000"/>
                </a:solidFill>
                <a:effectLst/>
                <a:latin typeface="system-ui"/>
              </a:rPr>
              <a:t>， 我 要 打 發 你 去 見 法 老 </a:t>
            </a:r>
            <a:r>
              <a:rPr lang="ja-JP" altLang="en-US" sz="9600" b="1" i="0">
                <a:solidFill>
                  <a:srgbClr val="0432FF"/>
                </a:solidFill>
                <a:effectLst/>
                <a:latin typeface="system-ui"/>
              </a:rPr>
              <a:t>， 使 你 可 以 </a:t>
            </a:r>
            <a:r>
              <a:rPr lang="ja-JP" altLang="en-US" sz="9600" b="1" i="0">
                <a:solidFill>
                  <a:srgbClr val="C00000"/>
                </a:solidFill>
                <a:effectLst/>
                <a:latin typeface="system-ui"/>
              </a:rPr>
              <a:t>將 我 的 百 姓 以 色 列 人 從 埃 及 領 出 來</a:t>
            </a:r>
            <a:r>
              <a:rPr lang="ja-JP" altLang="en-US" sz="9600" b="1" i="0">
                <a:solidFill>
                  <a:srgbClr val="0432FF"/>
                </a:solidFill>
                <a:effectLst/>
                <a:latin typeface="system-ui"/>
              </a:rPr>
              <a:t> 。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endParaRPr lang="ja-JP" altLang="en-US" sz="9600" b="1" i="0">
              <a:solidFill>
                <a:srgbClr val="0432FF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1B2419-2B89-A39C-4A6F-D6D029E39B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7462E-521B-B645-A5E5-A49EC291937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79004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E90029-D32E-C011-E431-FD28497705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217" y="231494"/>
            <a:ext cx="11659565" cy="4984771"/>
          </a:xfrm>
        </p:spPr>
        <p:txBody>
          <a:bodyPr>
            <a:normAutofit fontScale="250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12800">
                <a:latin typeface="Arial" panose="020B0604020202020204" pitchFamily="34" charset="0"/>
                <a:cs typeface="Arial" panose="020B0604020202020204" pitchFamily="34" charset="0"/>
              </a:rPr>
              <a:t>出</a:t>
            </a:r>
            <a:r>
              <a:rPr lang="en-US" altLang="ja-JP" sz="12800" dirty="0">
                <a:latin typeface="Arial" panose="020B0604020202020204" pitchFamily="34" charset="0"/>
                <a:cs typeface="Arial" panose="020B0604020202020204" pitchFamily="34" charset="0"/>
              </a:rPr>
              <a:t>3:1-18 (cont.)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12800" b="1" i="0" baseline="30000" dirty="0">
                <a:solidFill>
                  <a:srgbClr val="0432FF"/>
                </a:solidFill>
                <a:effectLst/>
                <a:latin typeface="system-ui"/>
              </a:rPr>
              <a:t>11 </a:t>
            </a:r>
            <a:r>
              <a:rPr lang="ja-JP" altLang="en-US" sz="12800" b="1" i="0">
                <a:solidFill>
                  <a:srgbClr val="0432FF"/>
                </a:solidFill>
                <a:effectLst/>
                <a:latin typeface="system-ui"/>
              </a:rPr>
              <a:t>摩 西 對 神 說 ： 我 是 甚 麼 人 ， 竟 能 去 見 法 老 ， 將 以 色 列 人 從 埃 及 領 出 來 呢 ？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12800" b="1" i="0" baseline="30000" dirty="0">
                <a:solidFill>
                  <a:srgbClr val="0432FF"/>
                </a:solidFill>
                <a:effectLst/>
                <a:latin typeface="system-ui"/>
              </a:rPr>
              <a:t>12 </a:t>
            </a:r>
            <a:r>
              <a:rPr lang="ja-JP" altLang="en-US" sz="12800" b="1" i="0">
                <a:solidFill>
                  <a:srgbClr val="C00000"/>
                </a:solidFill>
                <a:effectLst/>
                <a:latin typeface="system-ui"/>
              </a:rPr>
              <a:t>神 說 ： 我 必 與 你 同 在 </a:t>
            </a:r>
            <a:r>
              <a:rPr lang="ja-JP" altLang="en-US" sz="12800" b="1" i="0">
                <a:solidFill>
                  <a:srgbClr val="0432FF"/>
                </a:solidFill>
                <a:effectLst/>
                <a:latin typeface="system-ui"/>
              </a:rPr>
              <a:t>。 你 將 百 姓 從 埃 及 領 出 來 之 後 ， 你 們 必 在 這 山 上 事 奉 我 ； 這 就 是 我 打 發 你 去 的 證 據 。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12800" b="1" i="0" baseline="30000" dirty="0">
                <a:solidFill>
                  <a:srgbClr val="0432FF"/>
                </a:solidFill>
                <a:effectLst/>
                <a:latin typeface="system-ui"/>
              </a:rPr>
              <a:t>13 </a:t>
            </a:r>
            <a:r>
              <a:rPr lang="ja-JP" altLang="en-US" sz="12800" b="1" i="0">
                <a:solidFill>
                  <a:srgbClr val="0432FF"/>
                </a:solidFill>
                <a:effectLst/>
                <a:latin typeface="system-ui"/>
              </a:rPr>
              <a:t>摩 西 對 神 說 ： 我 到 以 色 列 人 那 裡 ， 對 他 們 說 ： 你 們 祖 宗 的 神 打 發 我 到 你 們 這 裡 來 。 他 們 若 問 我 說 ： 他 叫 甚 麼 名 字 ？ 我 要 對 他 們 說 甚 麼 呢 ？</a:t>
            </a:r>
            <a:endParaRPr lang="en-US" altLang="ja-JP" sz="12800" b="1" i="0" dirty="0">
              <a:solidFill>
                <a:srgbClr val="0432FF"/>
              </a:solidFill>
              <a:effectLst/>
              <a:latin typeface="system-ui"/>
            </a:endParaRP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12800" b="1" i="0" baseline="30000" dirty="0">
                <a:solidFill>
                  <a:srgbClr val="0432FF"/>
                </a:solidFill>
                <a:effectLst/>
                <a:latin typeface="system-ui"/>
              </a:rPr>
              <a:t>14 </a:t>
            </a:r>
            <a:r>
              <a:rPr lang="ja-JP" altLang="en-US" sz="12800" b="1" i="0">
                <a:solidFill>
                  <a:srgbClr val="C00000"/>
                </a:solidFill>
                <a:effectLst/>
                <a:latin typeface="system-ui"/>
              </a:rPr>
              <a:t>神 對 摩 西 說 ： 我 是 自 有 永 有 的 </a:t>
            </a:r>
            <a:r>
              <a:rPr lang="ja-JP" altLang="en-US" sz="12800" b="1" i="0">
                <a:solidFill>
                  <a:srgbClr val="0432FF"/>
                </a:solidFill>
                <a:effectLst/>
                <a:latin typeface="system-ui"/>
              </a:rPr>
              <a:t>； 又 說 ： 你 要 對 以 色 列 人 這 樣 說 ： </a:t>
            </a:r>
            <a:r>
              <a:rPr lang="ja-JP" altLang="en-US" sz="12800" b="1" i="0">
                <a:solidFill>
                  <a:srgbClr val="C00000"/>
                </a:solidFill>
                <a:effectLst/>
                <a:latin typeface="system-ui"/>
              </a:rPr>
              <a:t>那 自 有 的 打 發 我 到 你 們 這 裡 來 </a:t>
            </a:r>
            <a:r>
              <a:rPr lang="ja-JP" altLang="en-US" sz="12800" b="1" i="0">
                <a:solidFill>
                  <a:srgbClr val="0432FF"/>
                </a:solidFill>
                <a:effectLst/>
                <a:latin typeface="system-ui"/>
              </a:rPr>
              <a:t>。</a:t>
            </a:r>
          </a:p>
          <a:p>
            <a:pPr marL="0" indent="0">
              <a:buNone/>
            </a:pPr>
            <a:endParaRPr lang="ja-JP" altLang="en-US" sz="9600" b="1" i="0">
              <a:solidFill>
                <a:srgbClr val="0432FF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7C9F4D-DC9F-0487-9582-130A3998E0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7462E-521B-B645-A5E5-A49EC291937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30223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415990-F18E-98C2-0D94-B09A50A29C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4528" y="347553"/>
            <a:ext cx="11575093" cy="6373921"/>
          </a:xfrm>
        </p:spPr>
        <p:txBody>
          <a:bodyPr>
            <a:normAutofit fontScale="250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12800">
                <a:latin typeface="Arial" panose="020B0604020202020204" pitchFamily="34" charset="0"/>
                <a:cs typeface="Arial" panose="020B0604020202020204" pitchFamily="34" charset="0"/>
              </a:rPr>
              <a:t>出</a:t>
            </a:r>
            <a:r>
              <a:rPr lang="en-US" altLang="ja-JP" sz="12800" dirty="0">
                <a:latin typeface="Arial" panose="020B0604020202020204" pitchFamily="34" charset="0"/>
                <a:cs typeface="Arial" panose="020B0604020202020204" pitchFamily="34" charset="0"/>
              </a:rPr>
              <a:t>3:1-18 (cont.)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12800" b="1" baseline="30000" dirty="0">
                <a:solidFill>
                  <a:srgbClr val="0432FF"/>
                </a:solidFill>
                <a:latin typeface="system-ui"/>
              </a:rPr>
              <a:t>1</a:t>
            </a:r>
            <a:r>
              <a:rPr lang="en-US" altLang="ja-JP" sz="12800" b="1" i="0" baseline="30000" dirty="0">
                <a:solidFill>
                  <a:srgbClr val="0432FF"/>
                </a:solidFill>
                <a:effectLst/>
                <a:latin typeface="system-ui"/>
              </a:rPr>
              <a:t>5 </a:t>
            </a:r>
            <a:r>
              <a:rPr lang="ja-JP" altLang="en-US" sz="12800" b="1" i="0">
                <a:solidFill>
                  <a:srgbClr val="0432FF"/>
                </a:solidFill>
                <a:effectLst/>
                <a:latin typeface="system-ui"/>
              </a:rPr>
              <a:t>神 又 對 摩 西 說 ： 你 要 對 以 色 列 人 這 樣 說 ： 耶 和 華 ─ 你 們 祖 宗 的 神 ， 就 是 亞 伯 拉 罕 的 神 ， 以 撒 的 神 ， 雅 各 的 神 ， 打 發 我 到 你 們 這 裡 來 。 耶 和 華 是 我 的 名 ， 直 到 永 遠 ； 這 也 是 我 的 紀 念 ， 直 到 萬 代 。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altLang="ja-JP" sz="12800" b="1" i="0" baseline="30000" dirty="0">
                <a:solidFill>
                  <a:srgbClr val="0432FF"/>
                </a:solidFill>
                <a:effectLst/>
                <a:latin typeface="system-ui"/>
              </a:rPr>
              <a:t>16 </a:t>
            </a:r>
            <a:r>
              <a:rPr lang="ja-JP" altLang="en-US" sz="12800" b="1" i="0">
                <a:solidFill>
                  <a:srgbClr val="0432FF"/>
                </a:solidFill>
                <a:effectLst/>
                <a:latin typeface="system-ui"/>
              </a:rPr>
              <a:t>你 去 招 聚 以 色 列 的 長 老 ， 對 他 們 說 ： 耶 和 華 你 們 祖 宗 的 神 ， 就 是 亞 伯 拉 罕 的 神 ， 以 撒 的 神 ， 雅 各 的 神 ， 向 我 顯 現 ， 說 ： </a:t>
            </a:r>
            <a:r>
              <a:rPr lang="ja-JP" altLang="en-US" sz="12800" b="1" i="0">
                <a:solidFill>
                  <a:srgbClr val="C00000"/>
                </a:solidFill>
                <a:effectLst/>
                <a:latin typeface="system-ui"/>
              </a:rPr>
              <a:t>我 實 在 眷 顧 了 你 們 ， 我 也 看 見 埃 及 人 怎 樣 待 你 們 。</a:t>
            </a:r>
          </a:p>
          <a:p>
            <a:pPr marL="0" indent="0" algn="l">
              <a:lnSpc>
                <a:spcPct val="120000"/>
              </a:lnSpc>
              <a:buNone/>
            </a:pPr>
            <a:r>
              <a:rPr lang="en-US" altLang="ja-JP" sz="12800" b="1" i="0" baseline="30000" dirty="0">
                <a:solidFill>
                  <a:srgbClr val="0432FF"/>
                </a:solidFill>
                <a:effectLst/>
                <a:latin typeface="system-ui"/>
              </a:rPr>
              <a:t>17 </a:t>
            </a:r>
            <a:r>
              <a:rPr lang="ja-JP" altLang="en-US" sz="12800" b="1" i="0">
                <a:solidFill>
                  <a:srgbClr val="0432FF"/>
                </a:solidFill>
                <a:effectLst/>
                <a:latin typeface="system-ui"/>
              </a:rPr>
              <a:t>我 也 說 ： 要 將 你 們 從 埃 及 的 困 苦 中 領 出 來 ， 往 迦 南 人 、 赫 人 、 亞 摩 利 人 、 比 利 洗 人 、 希 未 人 、 耶 布 斯 人 的 地 去 ， 就 是 到 流 奶 與 蜜 之 地 。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ED981A-067C-631F-5BC8-31967BE1E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7462E-521B-B645-A5E5-A49EC291937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74511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0F2AA0-48E6-69B8-6DBC-79653BC98F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4633" y="422710"/>
            <a:ext cx="11199312" cy="4351338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3200">
                <a:latin typeface="Arial" panose="020B0604020202020204" pitchFamily="34" charset="0"/>
                <a:cs typeface="Arial" panose="020B0604020202020204" pitchFamily="34" charset="0"/>
              </a:rPr>
              <a:t>出</a:t>
            </a:r>
            <a:r>
              <a:rPr lang="en-US" altLang="ja-JP" sz="3200" dirty="0">
                <a:latin typeface="Arial" panose="020B0604020202020204" pitchFamily="34" charset="0"/>
                <a:cs typeface="Arial" panose="020B0604020202020204" pitchFamily="34" charset="0"/>
              </a:rPr>
              <a:t>3:1-18 (cont.)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18 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他 們 必 聽 你 的 話 。 你 和 以 色 列 的 長 老 要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去 見 埃 及 王 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， 對 他 說 ：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耶 和 華 希 伯 來 人 的 神 遇 見 了 我 們 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， 現 在 求 你 容 我 們 往 曠 野 去 ， 走 三 天 的 路 程 ， 為 要 祭 祀 耶 和 華 我 們 的 神 。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F600D3-CE14-0DD8-7432-1F92A9BEB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7462E-521B-B645-A5E5-A49EC291937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7269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8B435F-F95E-4EEC-60A3-BF19054350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0184" y="439867"/>
            <a:ext cx="11611627" cy="1814404"/>
          </a:xfrm>
        </p:spPr>
        <p:txBody>
          <a:bodyPr>
            <a:normAutofit/>
          </a:bodyPr>
          <a:lstStyle/>
          <a:p>
            <a:r>
              <a:rPr lang="en-US" sz="3200" dirty="0"/>
              <a:t>C)</a:t>
            </a:r>
            <a:r>
              <a:rPr lang="ja-JP" altLang="en-US" sz="3200"/>
              <a:t>其他一些個人，如以撒、雅各、約瑟</a:t>
            </a:r>
            <a:r>
              <a:rPr lang="en-US" altLang="ja-JP" sz="3200" dirty="0"/>
              <a:t>, </a:t>
            </a:r>
            <a:r>
              <a:rPr lang="ja-JP" altLang="en-US" sz="3200"/>
              <a:t>約書亞</a:t>
            </a:r>
            <a:r>
              <a:rPr lang="en-US" altLang="ja-JP" sz="3200" dirty="0"/>
              <a:t>, </a:t>
            </a:r>
            <a:r>
              <a:rPr lang="ja-JP" altLang="en-US" sz="3200"/>
              <a:t>撒母耳、大衛眾先知以利亞、以利沙</a:t>
            </a:r>
            <a:r>
              <a:rPr lang="en-US" altLang="ja-JP" sz="3200" dirty="0"/>
              <a:t>, </a:t>
            </a:r>
            <a:r>
              <a:rPr lang="ja-JP" altLang="en-US" sz="3200"/>
              <a:t>以賽亞、耶利米等等，神也都眷顧他們，正如安定在天的神的話所說的：</a:t>
            </a: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CFFCEA-20F6-78BD-B2AE-0F63EBE171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8762" y="2187574"/>
            <a:ext cx="11274469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 sz="3200"/>
              <a:t>詩</a:t>
            </a:r>
            <a:r>
              <a:rPr lang="en-US" altLang="ja-JP" sz="3200" dirty="0"/>
              <a:t>33:18</a:t>
            </a:r>
          </a:p>
          <a:p>
            <a:pPr marL="0" indent="0"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18 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耶 和 華 的 眼 目 </a:t>
            </a:r>
            <a:r>
              <a:rPr lang="ja-JP" altLang="en-US" sz="3200" b="1" i="0" u="sng">
                <a:solidFill>
                  <a:srgbClr val="C00000"/>
                </a:solidFill>
                <a:effectLst/>
                <a:latin typeface="system-ui"/>
              </a:rPr>
              <a:t>看 顧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敬 畏 他 的 人 和 仰 望 他 慈 愛 的 人 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，</a:t>
            </a:r>
            <a:endParaRPr lang="ja-JP" altLang="en-US" sz="3200" b="1">
              <a:solidFill>
                <a:srgbClr val="0432FF"/>
              </a:solidFill>
            </a:endParaRPr>
          </a:p>
          <a:p>
            <a:pPr marL="0" indent="0">
              <a:buNone/>
            </a:pPr>
            <a:r>
              <a:rPr lang="ja-JP" altLang="en-US" sz="3200"/>
              <a:t>詩</a:t>
            </a:r>
            <a:r>
              <a:rPr lang="en-US" altLang="ja-JP" sz="3200" dirty="0"/>
              <a:t>147:11</a:t>
            </a:r>
          </a:p>
          <a:p>
            <a:pPr marL="0" indent="0"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11 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耶 和 華 </a:t>
            </a:r>
            <a:r>
              <a:rPr lang="ja-JP" altLang="en-US" sz="3200" b="1" i="0" u="sng">
                <a:solidFill>
                  <a:srgbClr val="C00000"/>
                </a:solidFill>
                <a:effectLst/>
                <a:latin typeface="system-ui"/>
              </a:rPr>
              <a:t>喜 愛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敬 畏 他 和 盼 望 他 慈 愛 的 人 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。</a:t>
            </a:r>
            <a:endParaRPr lang="ja-JP" altLang="en-US" sz="3200" b="1">
              <a:solidFill>
                <a:srgbClr val="0432FF"/>
              </a:solidFill>
            </a:endParaRPr>
          </a:p>
          <a:p>
            <a:pPr marL="0" indent="0">
              <a:buNone/>
            </a:pPr>
            <a:r>
              <a:rPr lang="ja-JP" altLang="en-US" sz="3200"/>
              <a:t>詩</a:t>
            </a:r>
            <a:r>
              <a:rPr lang="en-US" altLang="ja-JP" sz="3200" dirty="0"/>
              <a:t>113:5-6</a:t>
            </a:r>
          </a:p>
          <a:p>
            <a:pPr marL="0" indent="0" algn="l"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5 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誰 像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耶 和 華 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─ 我 們 的 神 呢 ？ 他 坐 在 至 高 之 處 ，</a:t>
            </a:r>
          </a:p>
          <a:p>
            <a:pPr marL="0" indent="0" algn="l"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6 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自 己 謙 卑 ， 觀 看 天 上 地 下 的 事 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。</a:t>
            </a:r>
            <a:endParaRPr lang="ja-JP" altLang="en-US" sz="3200" b="1">
              <a:solidFill>
                <a:srgbClr val="0432FF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A15D70-A0C5-E1CA-8669-1CC5CD5805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7462E-521B-B645-A5E5-A49EC291937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9424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B74432-FFF0-9AFF-B5E8-D3E1F7634A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3657" y="533400"/>
            <a:ext cx="11397343" cy="56435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/>
              <a:t>詩</a:t>
            </a:r>
            <a:r>
              <a:rPr lang="en-US" altLang="ja-JP" dirty="0"/>
              <a:t>139:1-6</a:t>
            </a:r>
          </a:p>
          <a:p>
            <a:pPr marL="0" indent="0" algn="l">
              <a:buNone/>
            </a:pPr>
            <a:r>
              <a:rPr lang="en-US" altLang="ja-JP" b="1" i="0" baseline="30000" dirty="0">
                <a:solidFill>
                  <a:srgbClr val="0432FF"/>
                </a:solidFill>
                <a:effectLst/>
                <a:latin typeface="system-ui"/>
              </a:rPr>
              <a:t>1</a:t>
            </a:r>
            <a:r>
              <a:rPr lang="en-US" altLang="ja-JP" b="1" i="0" dirty="0">
                <a:solidFill>
                  <a:srgbClr val="0432FF"/>
                </a:solidFill>
                <a:effectLst/>
                <a:latin typeface="system-ui"/>
              </a:rPr>
              <a:t> (</a:t>
            </a:r>
            <a:r>
              <a:rPr lang="ja-JP" altLang="en-US" b="1" i="0">
                <a:solidFill>
                  <a:srgbClr val="0432FF"/>
                </a:solidFill>
                <a:effectLst/>
                <a:latin typeface="system-ui"/>
              </a:rPr>
              <a:t>大 衛 的 詩 ， 交 與 伶 長 。 </a:t>
            </a:r>
            <a:r>
              <a:rPr lang="en-US" altLang="ja-JP" b="1" i="0" dirty="0">
                <a:solidFill>
                  <a:srgbClr val="0432FF"/>
                </a:solidFill>
                <a:effectLst/>
                <a:latin typeface="system-ui"/>
              </a:rPr>
              <a:t>) </a:t>
            </a:r>
            <a:r>
              <a:rPr lang="ja-JP" altLang="en-US" b="1" i="0">
                <a:solidFill>
                  <a:srgbClr val="0432FF"/>
                </a:solidFill>
                <a:effectLst/>
                <a:latin typeface="system-ui"/>
              </a:rPr>
              <a:t> 耶 和 華 啊 ， 你 已 經 鑒 察 我 ， 認 識 我 。</a:t>
            </a:r>
          </a:p>
          <a:p>
            <a:pPr marL="0" indent="0" algn="l">
              <a:buNone/>
            </a:pPr>
            <a:r>
              <a:rPr lang="en-US" altLang="ja-JP" b="1" i="0" baseline="30000" dirty="0">
                <a:solidFill>
                  <a:srgbClr val="0432FF"/>
                </a:solidFill>
                <a:effectLst/>
                <a:latin typeface="system-ui"/>
              </a:rPr>
              <a:t>2 </a:t>
            </a:r>
            <a:r>
              <a:rPr lang="ja-JP" altLang="en-US" b="1" i="0">
                <a:solidFill>
                  <a:srgbClr val="0432FF"/>
                </a:solidFill>
                <a:effectLst/>
                <a:latin typeface="system-ui"/>
              </a:rPr>
              <a:t>我 坐 下 ， 我 起 來 ， 你 都 曉 得 ； 你 從 遠 處 </a:t>
            </a:r>
            <a:r>
              <a:rPr lang="ja-JP" altLang="en-US" b="1" i="0">
                <a:solidFill>
                  <a:srgbClr val="C00000"/>
                </a:solidFill>
                <a:effectLst/>
                <a:latin typeface="system-ui"/>
              </a:rPr>
              <a:t>知 道 我 的 意 念 </a:t>
            </a:r>
            <a:r>
              <a:rPr lang="ja-JP" altLang="en-US" b="1" i="0">
                <a:solidFill>
                  <a:srgbClr val="0432FF"/>
                </a:solidFill>
                <a:effectLst/>
                <a:latin typeface="system-ui"/>
              </a:rPr>
              <a:t>。</a:t>
            </a:r>
          </a:p>
          <a:p>
            <a:pPr marL="0" indent="0" algn="l">
              <a:buNone/>
            </a:pPr>
            <a:r>
              <a:rPr lang="en-US" altLang="ja-JP" b="1" i="0" baseline="30000" dirty="0">
                <a:solidFill>
                  <a:srgbClr val="0432FF"/>
                </a:solidFill>
                <a:effectLst/>
                <a:latin typeface="system-ui"/>
              </a:rPr>
              <a:t>3 </a:t>
            </a:r>
            <a:r>
              <a:rPr lang="ja-JP" altLang="en-US" b="1" i="0">
                <a:solidFill>
                  <a:srgbClr val="0432FF"/>
                </a:solidFill>
                <a:effectLst/>
                <a:latin typeface="system-ui"/>
              </a:rPr>
              <a:t>我 行 路 ， 我 躺 臥 ， 你 都 細 察 ； 你 也 </a:t>
            </a:r>
            <a:r>
              <a:rPr lang="ja-JP" altLang="en-US" b="1" i="0">
                <a:solidFill>
                  <a:srgbClr val="C00000"/>
                </a:solidFill>
                <a:effectLst/>
                <a:latin typeface="system-ui"/>
              </a:rPr>
              <a:t>深 知 我 一 切 所 行 </a:t>
            </a:r>
            <a:r>
              <a:rPr lang="ja-JP" altLang="en-US" b="1" i="0">
                <a:solidFill>
                  <a:srgbClr val="0432FF"/>
                </a:solidFill>
                <a:effectLst/>
                <a:latin typeface="system-ui"/>
              </a:rPr>
              <a:t>的 。</a:t>
            </a:r>
          </a:p>
          <a:p>
            <a:pPr marL="0" indent="0" algn="l">
              <a:buNone/>
            </a:pPr>
            <a:r>
              <a:rPr lang="en-US" altLang="ja-JP" b="1" i="0" baseline="30000" dirty="0">
                <a:solidFill>
                  <a:srgbClr val="0432FF"/>
                </a:solidFill>
                <a:effectLst/>
                <a:latin typeface="system-ui"/>
              </a:rPr>
              <a:t>4 </a:t>
            </a:r>
            <a:r>
              <a:rPr lang="ja-JP" altLang="en-US" b="1" i="0">
                <a:solidFill>
                  <a:srgbClr val="0432FF"/>
                </a:solidFill>
                <a:effectLst/>
                <a:latin typeface="system-ui"/>
              </a:rPr>
              <a:t>耶 和 華 啊 ， 我 舌 頭 上 的 話 ， 你 沒 有 一 句 不 知 道 的 。</a:t>
            </a:r>
          </a:p>
          <a:p>
            <a:pPr marL="0" indent="0" algn="l">
              <a:buNone/>
            </a:pPr>
            <a:r>
              <a:rPr lang="en-US" altLang="ja-JP" b="1" i="0" baseline="30000" dirty="0">
                <a:solidFill>
                  <a:srgbClr val="0432FF"/>
                </a:solidFill>
                <a:effectLst/>
                <a:latin typeface="system-ui"/>
              </a:rPr>
              <a:t>5 </a:t>
            </a:r>
            <a:r>
              <a:rPr lang="ja-JP" altLang="en-US" b="1" i="0">
                <a:solidFill>
                  <a:srgbClr val="0432FF"/>
                </a:solidFill>
                <a:effectLst/>
                <a:latin typeface="system-ui"/>
              </a:rPr>
              <a:t>你 在 我 前 後 環 繞 我 ， 按 手 在 我 身 上 。</a:t>
            </a:r>
          </a:p>
          <a:p>
            <a:pPr marL="0" indent="0" algn="l">
              <a:buNone/>
            </a:pPr>
            <a:r>
              <a:rPr lang="en-US" altLang="ja-JP" b="1" i="0" baseline="30000" dirty="0">
                <a:solidFill>
                  <a:srgbClr val="0432FF"/>
                </a:solidFill>
                <a:effectLst/>
                <a:latin typeface="system-ui"/>
              </a:rPr>
              <a:t>6 </a:t>
            </a:r>
            <a:r>
              <a:rPr lang="ja-JP" altLang="en-US" b="1" i="0">
                <a:solidFill>
                  <a:srgbClr val="0432FF"/>
                </a:solidFill>
                <a:effectLst/>
                <a:latin typeface="system-ui"/>
              </a:rPr>
              <a:t>這 樣 的 知 識 奇 妙 ， 是 我 不 能 測 的 ， 至 高 ， 是 我 不 能 及 的 。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714FBD-6795-9F66-41FF-7CA385DA47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7462E-521B-B645-A5E5-A49EC291937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52335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00D0CB-6A02-5D0E-EA28-6746E92179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50941"/>
          </a:xfrm>
        </p:spPr>
        <p:txBody>
          <a:bodyPr>
            <a:normAutofit/>
          </a:bodyPr>
          <a:lstStyle/>
          <a:p>
            <a:r>
              <a:rPr lang="ja-JP" altLang="en-US" sz="3200"/>
              <a:t>二）神不只照顧祂自己的人</a:t>
            </a: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FCC936-D51E-1F61-CC6E-65B8E2E97A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 sz="3200"/>
              <a:t>一位無助的回教徒少女蒙神憐憫，奇妙的恩典、同在臨到她，而使她一直祈禱、求助而蒙恩的見證。</a:t>
            </a:r>
            <a:endParaRPr lang="en-US" sz="3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8463DC-6AE8-3358-3BA5-BD8841EC5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7462E-521B-B645-A5E5-A49EC291937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04629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</TotalTime>
  <Words>2143</Words>
  <Application>Microsoft Macintosh PowerPoint</Application>
  <PresentationFormat>Widescreen</PresentationFormat>
  <Paragraphs>86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system-ui</vt:lpstr>
      <vt:lpstr>Office Theme</vt:lpstr>
      <vt:lpstr>眷顧我的神啊， 我禱告祢，                     我要跟隨祢</vt:lpstr>
      <vt:lpstr>ㄧ) 神賜下祂的靈和祂的話,為要造就我們個人</vt:lpstr>
      <vt:lpstr>最偉大的教育家</vt:lpstr>
      <vt:lpstr>PowerPoint Presentation</vt:lpstr>
      <vt:lpstr>猶太人的祖先都生活在神慈愛眼目的眷顧下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C)其他一些個人，如以撒、雅各、約瑟, 約書亞, 撒母耳、大衛眾先知以利亞、以利沙, 以賽亞、耶利米等等，神也都眷顧他們，正如安定在天的神的話所說的：</vt:lpstr>
      <vt:lpstr>PowerPoint Presentation</vt:lpstr>
      <vt:lpstr>二）神不只照顧祂自己的人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眷顧我的神啊， 我禱告祢，                     我要跟隨祢</dc:title>
  <dc:creator>Cheng, Shyueh-rwong C</dc:creator>
  <cp:lastModifiedBy>Cheng, Shyueh-rwong C</cp:lastModifiedBy>
  <cp:revision>1</cp:revision>
  <dcterms:created xsi:type="dcterms:W3CDTF">2025-10-12T12:17:26Z</dcterms:created>
  <dcterms:modified xsi:type="dcterms:W3CDTF">2025-10-12T13:17:33Z</dcterms:modified>
</cp:coreProperties>
</file>