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74" r:id="rId5"/>
    <p:sldId id="273" r:id="rId6"/>
    <p:sldId id="272" r:id="rId7"/>
    <p:sldId id="261" r:id="rId8"/>
    <p:sldId id="271" r:id="rId9"/>
    <p:sldId id="262" r:id="rId10"/>
    <p:sldId id="278" r:id="rId11"/>
    <p:sldId id="280" r:id="rId12"/>
    <p:sldId id="263" r:id="rId13"/>
    <p:sldId id="264" r:id="rId14"/>
    <p:sldId id="265" r:id="rId15"/>
    <p:sldId id="266" r:id="rId16"/>
    <p:sldId id="279" r:id="rId17"/>
    <p:sldId id="259" r:id="rId18"/>
    <p:sldId id="268" r:id="rId19"/>
    <p:sldId id="269" r:id="rId20"/>
    <p:sldId id="277" r:id="rId21"/>
    <p:sldId id="270" r:id="rId22"/>
    <p:sldId id="267" r:id="rId23"/>
    <p:sldId id="260" r:id="rId24"/>
    <p:sldId id="275" r:id="rId25"/>
    <p:sldId id="27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03"/>
    <p:restoredTop sz="94637"/>
  </p:normalViewPr>
  <p:slideViewPr>
    <p:cSldViewPr snapToGrid="0">
      <p:cViewPr varScale="1">
        <p:scale>
          <a:sx n="108" d="100"/>
          <a:sy n="108" d="100"/>
        </p:scale>
        <p:origin x="52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29FC8E-BAD0-414A-8DAF-0232C03ABFE4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F7B716-2DF9-5742-BDA0-35E203002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39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F7B716-2DF9-5742-BDA0-35E2030028B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3620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F7B716-2DF9-5742-BDA0-35E2030028B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433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80671-940E-7559-C14F-4A030D998B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165FAA-3AAE-9180-0565-711E6BABDC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7CD405-3C24-F805-08B3-D498A1ED9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67620-84C8-8B41-B587-106FC27DB7B0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6ED356-7FC8-E455-4DF4-228D83AEE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690ED5-7843-EE28-EE8B-41D4F7BF0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6FD3A-6774-D742-A3C8-2AB833C53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024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DD3A9-808C-3221-B4A1-C1E45A2D5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54C4D-A83C-D8C9-5FE5-1BE205D2B8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27A8F-E2D2-914F-9611-5DEA4E666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67620-84C8-8B41-B587-106FC27DB7B0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529AE-5A3C-EF59-5699-2561629ED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285F4F-DF97-5B8F-035A-7E0E232CB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6FD3A-6774-D742-A3C8-2AB833C53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242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03966-7348-B043-8260-B64752F94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7C1DD9-10D6-E4BD-5681-1D160A008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F8A8B-7E03-EFC8-EC23-6322FECA1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67620-84C8-8B41-B587-106FC27DB7B0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C0433-8A94-02F6-0D5D-15B9CF234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DAF2B-C6EF-6455-BC2C-5F099451D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6FD3A-6774-D742-A3C8-2AB833C53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163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FEEE9-1D9A-C5C2-1569-517900BD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93477-6195-125C-6E8F-BD991D6F99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C5917D-06D3-745F-E28F-0A38B2A252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002B88-59E2-C54A-C352-38F4001C3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67620-84C8-8B41-B587-106FC27DB7B0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5CA1CF-1EBB-E461-4F66-A2146D127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17C04-81B9-7290-5766-BABA0DB3D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6FD3A-6774-D742-A3C8-2AB833C53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502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D91AA-8FDD-79A0-7E78-5E4DEA7C1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1211D5-5BB1-1F88-1EDE-C8CDF53FA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D47958-603B-2D9A-26F9-9906A66B7D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21D0C7-D4FC-4298-2EC3-935F57A0AF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2BA2EC-A4D7-FD1D-96B6-72231F893B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281F1D-CAB1-5B63-3656-89C8565BB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67620-84C8-8B41-B587-106FC27DB7B0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568F7A-C3D2-E8CC-ED40-B595C81B2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CC13A9-D47D-C930-2C5E-1876FC53D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6FD3A-6774-D742-A3C8-2AB833C53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092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6B830-6425-604D-6230-6840FC4A7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45B86C-9A0F-7166-C849-560475814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67620-84C8-8B41-B587-106FC27DB7B0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C37C47-D54F-8E3B-E183-03B06E863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FEF043-EBEB-77C9-D6C0-8D82E850F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6FD3A-6774-D742-A3C8-2AB833C53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664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4EBB5E-5889-BD62-DE95-1B476D510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67620-84C8-8B41-B587-106FC27DB7B0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DFB191-D4C2-CBAC-5624-9A40F4AC6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64E02-0253-FE20-3739-1E41A078D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6FD3A-6774-D742-A3C8-2AB833C53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28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FE108-4425-15FB-345F-D3B288330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0BA9B-A9A5-E433-7DA6-9D7E7E75B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ED68F6-21AC-110C-3024-EDAA0AF27C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671901-CBDB-4440-9CFE-CECA6180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67620-84C8-8B41-B587-106FC27DB7B0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D5EDA3-9C6E-7D6E-4DD3-DBC373847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9E99ED-ADD2-AA0C-2EFE-C3C00F2D9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6FD3A-6774-D742-A3C8-2AB833C53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146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59038-D77D-0EC5-5385-B153B3E35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B03C2C-30B3-AF2C-FD81-4F003F1EC8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AE936-4027-21A2-1302-611FE8D674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E4C9C4-7F14-0E34-3CD0-82548E1B6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67620-84C8-8B41-B587-106FC27DB7B0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DF8BBB-6696-CEDA-A97C-53E4F5935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84C210-8A1A-0354-C383-4F85EBF55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6FD3A-6774-D742-A3C8-2AB833C53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858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4D266-2911-ABCF-96CF-5E441F4E2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E21B32-BCAC-35DF-EE9C-7C6B00341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12B4C-4C23-ECBD-7D24-3856AF0C4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67620-84C8-8B41-B587-106FC27DB7B0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EB66B-0E13-C44B-C8C1-4063F18AC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C5AD0-BEBA-8310-321F-7AC49F56C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6FD3A-6774-D742-A3C8-2AB833C53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123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E9CC9D-E516-D64C-60D1-3C31612A9E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E7CBA3-6751-971F-FF27-DC9A36EAA6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10C02-7974-DBB2-5EA9-65E9A8528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67620-84C8-8B41-B587-106FC27DB7B0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45291-3BB6-926C-BDA6-23A190451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88ECB-228A-084C-F7CD-1540626DA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6FD3A-6774-D742-A3C8-2AB833C53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760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285EEB-7BC3-D4F0-0B64-C6D9A006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BA833-56E1-6E80-0D52-EB6134758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16EE4-1B95-9757-3D3D-7D14E38734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B67620-84C8-8B41-B587-106FC27DB7B0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20404-61FC-5911-2E50-7E4E00C186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A0D52-F304-19CD-CC3C-A3D9A558AF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A6FD3A-6774-D742-A3C8-2AB833C53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978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3D22D-712F-D26F-8F5F-90698005DC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21655"/>
            <a:ext cx="9144000" cy="1304314"/>
          </a:xfrm>
        </p:spPr>
        <p:txBody>
          <a:bodyPr>
            <a:noAutofit/>
          </a:bodyPr>
          <a:lstStyle/>
          <a:p>
            <a:r>
              <a:rPr lang="ja-JP" altLang="en-US" sz="8800" b="1"/>
              <a:t>真門徒</a:t>
            </a:r>
            <a:endParaRPr lang="en-US" sz="88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4FD449-9771-572D-EA13-624DC2EDC7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True Disciple</a:t>
            </a:r>
          </a:p>
          <a:p>
            <a:endParaRPr lang="en-US" sz="4400" dirty="0"/>
          </a:p>
          <a:p>
            <a:r>
              <a:rPr lang="en-US" sz="4400" dirty="0"/>
              <a:t>09/19/2025</a:t>
            </a:r>
          </a:p>
        </p:txBody>
      </p:sp>
    </p:spTree>
    <p:extLst>
      <p:ext uri="{BB962C8B-B14F-4D97-AF65-F5344CB8AC3E}">
        <p14:creationId xmlns:p14="http://schemas.microsoft.com/office/powerpoint/2010/main" val="2757352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23321-CA1C-BA7A-A0DC-E56D4F704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6CC7F-3F27-FCF2-A7FB-FD181ED978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8934" y="815927"/>
            <a:ext cx="9034130" cy="736427"/>
          </a:xfrm>
        </p:spPr>
        <p:txBody>
          <a:bodyPr>
            <a:noAutofit/>
          </a:bodyPr>
          <a:lstStyle/>
          <a:p>
            <a:r>
              <a:rPr lang="en-US" altLang="ja-JP" sz="4400" b="1" dirty="0"/>
              <a:t>Question</a:t>
            </a:r>
            <a:endParaRPr lang="en-US" sz="44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37D189-3004-F414-8B13-E1D78C81BD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157" y="2539873"/>
            <a:ext cx="11043685" cy="3212342"/>
          </a:xfrm>
        </p:spPr>
        <p:txBody>
          <a:bodyPr>
            <a:noAutofit/>
          </a:bodyPr>
          <a:lstStyle/>
          <a:p>
            <a:r>
              <a:rPr lang="en-US" sz="3200" dirty="0"/>
              <a:t>1) As Christian, what is the ultimate goal in our life?</a:t>
            </a:r>
          </a:p>
          <a:p>
            <a:endParaRPr lang="en-US" sz="3200" dirty="0"/>
          </a:p>
          <a:p>
            <a:r>
              <a:rPr lang="en-US" sz="3200" dirty="0"/>
              <a:t>2) How can we pursue it?</a:t>
            </a:r>
          </a:p>
        </p:txBody>
      </p:sp>
    </p:spTree>
    <p:extLst>
      <p:ext uri="{BB962C8B-B14F-4D97-AF65-F5344CB8AC3E}">
        <p14:creationId xmlns:p14="http://schemas.microsoft.com/office/powerpoint/2010/main" val="1959661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B9C02-2960-34EA-BDCF-360CFDAE3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CAF5B-C6D3-F1A1-8A98-1CDBDF1A62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4178"/>
            <a:ext cx="9055395" cy="587571"/>
          </a:xfrm>
        </p:spPr>
        <p:txBody>
          <a:bodyPr>
            <a:noAutofit/>
          </a:bodyPr>
          <a:lstStyle/>
          <a:p>
            <a:r>
              <a:rPr lang="en-US" altLang="ja-JP" sz="3200" b="1" dirty="0">
                <a:latin typeface="+mn-lt"/>
              </a:rPr>
              <a:t>Calling for disciple</a:t>
            </a:r>
            <a:endParaRPr lang="en-US" sz="3200" b="1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0D59A5-020F-244F-5F4C-5D56B14DCE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297" y="797442"/>
            <a:ext cx="11915554" cy="5946380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馬太 福音</a:t>
            </a:r>
            <a:r>
              <a:rPr lang="en-US" altLang="ja-JP" sz="2800" b="1" cap="all" dirty="0"/>
              <a:t> 28</a:t>
            </a:r>
            <a:endParaRPr lang="ja-JP" altLang="en-US" sz="2800" b="1" cap="all"/>
          </a:p>
          <a:p>
            <a:pPr algn="l"/>
            <a:r>
              <a:rPr lang="en-US" altLang="ja-JP" sz="2800" b="1" i="1" dirty="0"/>
              <a:t>16 </a:t>
            </a:r>
            <a:r>
              <a:rPr lang="ja-JP" altLang="en-US" sz="2800"/>
              <a:t>十一個門徒往加利利 去、到了耶穌 約定的山上。</a:t>
            </a:r>
            <a:br>
              <a:rPr lang="ja-JP" altLang="en-US" sz="2800"/>
            </a:br>
            <a:r>
              <a:rPr lang="en-US" altLang="ja-JP" sz="2800" b="1" i="1" dirty="0"/>
              <a:t>17 </a:t>
            </a:r>
            <a:r>
              <a:rPr lang="ja-JP" altLang="en-US" sz="2800"/>
              <a:t>他們見了耶穌 就拜他．然而還有人疑惑。</a:t>
            </a:r>
            <a:br>
              <a:rPr lang="ja-JP" altLang="en-US" sz="2800"/>
            </a:br>
            <a:r>
              <a:rPr lang="en-US" altLang="ja-JP" sz="2800" b="1" i="1" dirty="0"/>
              <a:t>18 </a:t>
            </a:r>
            <a:r>
              <a:rPr lang="ja-JP" altLang="en-US" sz="2800"/>
              <a:t>耶穌 進前來、對他們說、天上地下所有的權柄、都賜給我了。</a:t>
            </a:r>
            <a:br>
              <a:rPr lang="ja-JP" altLang="en-US" sz="2800"/>
            </a:br>
            <a:r>
              <a:rPr lang="en-US" altLang="ja-JP" sz="2800" b="1" i="1" dirty="0"/>
              <a:t>19 </a:t>
            </a:r>
            <a:r>
              <a:rPr lang="ja-JP" altLang="en-US" sz="2800"/>
              <a:t>所以你們要去、使萬民</a:t>
            </a:r>
            <a:r>
              <a:rPr lang="ja-JP" altLang="en-US" sz="2800" b="1">
                <a:solidFill>
                  <a:srgbClr val="FF0000"/>
                </a:solidFill>
                <a:highlight>
                  <a:srgbClr val="FFFF00"/>
                </a:highlight>
              </a:rPr>
              <a:t>作我的門徒</a:t>
            </a:r>
            <a:r>
              <a:rPr lang="ja-JP" altLang="en-US" sz="2800"/>
              <a:t>、奉父子聖靈 的名、給他們施洗．</a:t>
            </a:r>
            <a:br>
              <a:rPr lang="ja-JP" altLang="en-US" sz="2800"/>
            </a:br>
            <a:r>
              <a:rPr lang="en-US" altLang="ja-JP" sz="2800" b="1" i="1" dirty="0"/>
              <a:t>20 </a:t>
            </a:r>
            <a:r>
              <a:rPr lang="ja-JP" altLang="en-US" sz="2800"/>
              <a:t>凡我所吩咐你們的、都教訓他們遵守我就常與你們同在、直到世界的末了。</a:t>
            </a:r>
            <a:endParaRPr lang="en-US" altLang="ja-JP" sz="2800" dirty="0"/>
          </a:p>
          <a:p>
            <a:pPr algn="l"/>
            <a:r>
              <a:rPr lang="en-US" altLang="ja-JP" sz="2800" dirty="0"/>
              <a:t>18 And Jesus came and said to them, “All authority in heaven and on earth has been given to me. </a:t>
            </a:r>
          </a:p>
          <a:p>
            <a:pPr algn="l"/>
            <a:r>
              <a:rPr lang="en-US" altLang="ja-JP" sz="2800" dirty="0"/>
              <a:t>19 Go therefore and </a:t>
            </a:r>
            <a:r>
              <a:rPr lang="en-US" altLang="ja-JP" sz="2800" b="1" dirty="0">
                <a:solidFill>
                  <a:srgbClr val="FF0000"/>
                </a:solidFill>
                <a:highlight>
                  <a:srgbClr val="FFFF00"/>
                </a:highlight>
              </a:rPr>
              <a:t>make disciples of all nations</a:t>
            </a:r>
            <a:r>
              <a:rPr lang="en-US" altLang="ja-JP" sz="2800" dirty="0"/>
              <a:t>, </a:t>
            </a:r>
            <a:r>
              <a:rPr lang="en-US" altLang="ja-JP" sz="2800" b="1" dirty="0">
                <a:solidFill>
                  <a:srgbClr val="0070C0"/>
                </a:solidFill>
              </a:rPr>
              <a:t>baptizing</a:t>
            </a:r>
            <a:r>
              <a:rPr lang="en-US" altLang="ja-JP" sz="2800" dirty="0"/>
              <a:t> them in the name of the Father and of the Son and of the Holy Spirit, </a:t>
            </a:r>
            <a:r>
              <a:rPr lang="en-US" altLang="ja-JP" sz="2800" b="1" dirty="0">
                <a:solidFill>
                  <a:srgbClr val="0070C0"/>
                </a:solidFill>
              </a:rPr>
              <a:t>teaching</a:t>
            </a:r>
            <a:r>
              <a:rPr lang="en-US" altLang="ja-JP" sz="2800" dirty="0"/>
              <a:t> them to observe all that I have commanded you. And behold, I am with you always, to the end of the age.”</a:t>
            </a:r>
            <a:endParaRPr lang="en-US" altLang="ja-JP" sz="2800" b="1" cap="all" dirty="0"/>
          </a:p>
        </p:txBody>
      </p:sp>
    </p:spTree>
    <p:extLst>
      <p:ext uri="{BB962C8B-B14F-4D97-AF65-F5344CB8AC3E}">
        <p14:creationId xmlns:p14="http://schemas.microsoft.com/office/powerpoint/2010/main" val="3427213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61E46-CDE7-2363-7BBD-2EDC9F9C2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97706-8309-F070-AB42-DA8876D445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4178"/>
            <a:ext cx="9055395" cy="587571"/>
          </a:xfrm>
        </p:spPr>
        <p:txBody>
          <a:bodyPr>
            <a:noAutofit/>
          </a:bodyPr>
          <a:lstStyle/>
          <a:p>
            <a:r>
              <a:rPr lang="en-US" altLang="ja-JP" sz="3200" b="1" dirty="0">
                <a:latin typeface="+mn-lt"/>
              </a:rPr>
              <a:t>Calling for disciple</a:t>
            </a:r>
            <a:endParaRPr lang="en-US" sz="3200" b="1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8A524D-8E8A-B088-6308-4C150D088F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297" y="797442"/>
            <a:ext cx="11915554" cy="5946380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馬太 福音</a:t>
            </a:r>
            <a:r>
              <a:rPr lang="en-US" altLang="ja-JP" sz="2800" b="1" cap="all" dirty="0"/>
              <a:t> 11</a:t>
            </a:r>
            <a:endParaRPr lang="ja-JP" altLang="en-US" sz="2800" b="1" cap="all"/>
          </a:p>
          <a:p>
            <a:pPr algn="l"/>
            <a:r>
              <a:rPr lang="en-US" altLang="ja-JP" sz="2800" b="1" i="1" dirty="0"/>
              <a:t>25 </a:t>
            </a:r>
            <a:r>
              <a:rPr lang="ja-JP" altLang="en-US" sz="2800"/>
              <a:t>那時、耶穌說、父阿、天地的主、我感謝你、因為你將這些事、向聰明通達人、就藏起來、向嬰孩、就顯出來．</a:t>
            </a:r>
            <a:br>
              <a:rPr lang="ja-JP" altLang="en-US" sz="2800"/>
            </a:br>
            <a:r>
              <a:rPr lang="en-US" altLang="ja-JP" sz="2800" b="1" i="1" dirty="0"/>
              <a:t>26 </a:t>
            </a:r>
            <a:r>
              <a:rPr lang="ja-JP" altLang="en-US" sz="2800"/>
              <a:t>父阿、是的、因為你的美意本是如此。</a:t>
            </a:r>
            <a:br>
              <a:rPr lang="ja-JP" altLang="en-US" sz="2800"/>
            </a:br>
            <a:r>
              <a:rPr lang="en-US" altLang="ja-JP" sz="2800" b="1" i="1" dirty="0"/>
              <a:t>27 </a:t>
            </a:r>
            <a:r>
              <a:rPr lang="ja-JP" altLang="en-US" sz="2800"/>
              <a:t>一切所有的、都是我父交付我的．除了父、沒有人知道子．除了子和子所願意指示的、沒有人知道父。</a:t>
            </a:r>
            <a:br>
              <a:rPr lang="ja-JP" altLang="en-US" sz="2800"/>
            </a:br>
            <a:r>
              <a:rPr lang="en-US" altLang="ja-JP" sz="2800" b="1" i="1" dirty="0"/>
              <a:t>28 </a:t>
            </a:r>
            <a:r>
              <a:rPr lang="ja-JP" altLang="en-US" sz="2800"/>
              <a:t>凡勞苦擔重擔的人、可以到我這裡來、我就使你們得安息。</a:t>
            </a:r>
            <a:br>
              <a:rPr lang="ja-JP" altLang="en-US" sz="2800"/>
            </a:br>
            <a:r>
              <a:rPr lang="en-US" altLang="ja-JP" sz="2800" b="1" i="1" dirty="0"/>
              <a:t>29 </a:t>
            </a:r>
            <a:r>
              <a:rPr lang="ja-JP" altLang="en-US" sz="2800"/>
              <a:t>我心裡柔和謙卑、你們</a:t>
            </a:r>
            <a:r>
              <a:rPr lang="ja-JP" altLang="en-US" sz="2800" b="1">
                <a:highlight>
                  <a:srgbClr val="FFFF00"/>
                </a:highlight>
              </a:rPr>
              <a:t>當負我的軛、學我的樣式</a:t>
            </a:r>
            <a:r>
              <a:rPr lang="ja-JP" altLang="en-US" sz="2800"/>
              <a:t>、這樣、你們心裡就必得享安息。</a:t>
            </a:r>
            <a:br>
              <a:rPr lang="ja-JP" altLang="en-US" sz="2800"/>
            </a:br>
            <a:r>
              <a:rPr lang="en-US" altLang="ja-JP" sz="2800" b="1" i="1" dirty="0"/>
              <a:t>30 </a:t>
            </a:r>
            <a:r>
              <a:rPr lang="ja-JP" altLang="en-US" sz="2800"/>
              <a:t>因為我的軛是容易的、我的擔子是輕省的。</a:t>
            </a:r>
            <a:endParaRPr lang="en-US" altLang="ja-JP" sz="2800" dirty="0"/>
          </a:p>
          <a:p>
            <a:pPr algn="l"/>
            <a:r>
              <a:rPr lang="en-US" altLang="ja-JP" sz="2800" dirty="0"/>
              <a:t>28 </a:t>
            </a:r>
            <a:r>
              <a:rPr lang="en-US" altLang="ja-JP" sz="2800" b="1" dirty="0">
                <a:highlight>
                  <a:srgbClr val="FFFF00"/>
                </a:highlight>
              </a:rPr>
              <a:t>Come to me</a:t>
            </a:r>
            <a:r>
              <a:rPr lang="en-US" altLang="ja-JP" sz="2800" dirty="0"/>
              <a:t>, all who labor and are heavy laden, and I will give you rest. </a:t>
            </a:r>
          </a:p>
          <a:p>
            <a:pPr algn="l"/>
            <a:r>
              <a:rPr lang="en-US" altLang="ja-JP" sz="2800" dirty="0"/>
              <a:t>29 </a:t>
            </a:r>
            <a:r>
              <a:rPr lang="en-US" altLang="ja-JP" sz="2800" b="1" dirty="0">
                <a:highlight>
                  <a:srgbClr val="FFFF00"/>
                </a:highlight>
              </a:rPr>
              <a:t>Take my yoke upon you, and learn from me</a:t>
            </a:r>
            <a:r>
              <a:rPr lang="en-US" altLang="ja-JP" sz="2800" dirty="0"/>
              <a:t>, for I am gentle and lowly in heart, and you will find rest for your souls. </a:t>
            </a:r>
          </a:p>
          <a:p>
            <a:pPr algn="l"/>
            <a:r>
              <a:rPr lang="en-US" altLang="ja-JP" sz="2800" dirty="0"/>
              <a:t>30 For my yoke is easy, and my burden is light.”</a:t>
            </a:r>
          </a:p>
        </p:txBody>
      </p:sp>
    </p:spTree>
    <p:extLst>
      <p:ext uri="{BB962C8B-B14F-4D97-AF65-F5344CB8AC3E}">
        <p14:creationId xmlns:p14="http://schemas.microsoft.com/office/powerpoint/2010/main" val="2776676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1509D-B9A8-EE8C-93EC-387D8FEB0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6EE79-8AB8-01DB-603F-98A91E21CA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4178"/>
            <a:ext cx="9055395" cy="587571"/>
          </a:xfrm>
        </p:spPr>
        <p:txBody>
          <a:bodyPr>
            <a:noAutofit/>
          </a:bodyPr>
          <a:lstStyle/>
          <a:p>
            <a:r>
              <a:rPr lang="en-US" altLang="ja-JP" sz="3200" b="1" dirty="0">
                <a:latin typeface="+mn-lt"/>
              </a:rPr>
              <a:t>Character of true disciples</a:t>
            </a:r>
            <a:endParaRPr lang="en-US" sz="3200" b="1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5FC801-6C14-A447-52CA-FF72B526D5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297" y="797442"/>
            <a:ext cx="11915554" cy="5946380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約翰福音</a:t>
            </a:r>
            <a:r>
              <a:rPr lang="en-US" altLang="ja-JP" sz="2800" b="1" cap="all" dirty="0"/>
              <a:t>8:</a:t>
            </a:r>
          </a:p>
          <a:p>
            <a:pPr algn="l"/>
            <a:r>
              <a:rPr lang="en-US" altLang="ja-JP" sz="2800" b="1" i="1" dirty="0"/>
              <a:t>31 </a:t>
            </a:r>
            <a:r>
              <a:rPr lang="ja-JP" altLang="en-US" sz="2800"/>
              <a:t>耶穌 對信他的 猶太 人說、</a:t>
            </a:r>
            <a:r>
              <a:rPr lang="ja-JP" altLang="en-US" sz="2800" b="1">
                <a:highlight>
                  <a:srgbClr val="FFFF00"/>
                </a:highlight>
              </a:rPr>
              <a:t>你們若常常遵守我的道、就真是我的門徒</a:t>
            </a:r>
            <a:r>
              <a:rPr lang="ja-JP" altLang="en-US" sz="2800"/>
              <a:t>。</a:t>
            </a:r>
            <a:br>
              <a:rPr lang="ja-JP" altLang="en-US" sz="2800"/>
            </a:br>
            <a:r>
              <a:rPr lang="en-US" altLang="ja-JP" sz="2800" b="1" i="1" dirty="0"/>
              <a:t>32 </a:t>
            </a:r>
            <a:r>
              <a:rPr lang="ja-JP" altLang="en-US" sz="2800"/>
              <a:t>你們必曉得真理、真理必叫你們得以自由。</a:t>
            </a:r>
            <a:endParaRPr lang="en-US" altLang="ja-JP" sz="2800" dirty="0"/>
          </a:p>
          <a:p>
            <a:pPr algn="l"/>
            <a:endParaRPr lang="en-US" altLang="ja-JP" sz="2800" b="1" cap="all" dirty="0"/>
          </a:p>
          <a:p>
            <a:pPr algn="l"/>
            <a:r>
              <a:rPr lang="ja-JP" altLang="en-US" sz="2800" b="1" cap="all"/>
              <a:t>約翰福音</a:t>
            </a:r>
            <a:r>
              <a:rPr lang="en-US" altLang="ja-JP" sz="2800" b="1" cap="all" dirty="0"/>
              <a:t>15:</a:t>
            </a:r>
          </a:p>
          <a:p>
            <a:pPr algn="l"/>
            <a:r>
              <a:rPr lang="en-US" altLang="ja-JP" sz="2800" b="1" i="1" dirty="0"/>
              <a:t>5 </a:t>
            </a:r>
            <a:r>
              <a:rPr lang="ja-JP" altLang="en-US" sz="2800"/>
              <a:t>我是葡萄樹、你們是枝子．常在我裡面的、我也常在他裡面、這人就多結果子．因為離了我、你們就不能作甚麼。</a:t>
            </a:r>
            <a:br>
              <a:rPr lang="ja-JP" altLang="en-US" sz="2800"/>
            </a:br>
            <a:r>
              <a:rPr lang="en-US" altLang="ja-JP" sz="2800" b="1" i="1" dirty="0"/>
              <a:t>6 </a:t>
            </a:r>
            <a:r>
              <a:rPr lang="ja-JP" altLang="en-US" sz="2800"/>
              <a:t>人若不常在我裡面、就像枝子丟在外面枯乾、人拾起來、扔在火裡燒了。</a:t>
            </a:r>
            <a:br>
              <a:rPr lang="ja-JP" altLang="en-US" sz="2800"/>
            </a:br>
            <a:r>
              <a:rPr lang="en-US" altLang="ja-JP" sz="2800" b="1" i="1" dirty="0"/>
              <a:t>7 </a:t>
            </a:r>
            <a:r>
              <a:rPr lang="ja-JP" altLang="en-US" sz="2800"/>
              <a:t>你們若常在我裡面、我的話也常在你們裡面、凡你們所願意的、祈求就給你們成就。</a:t>
            </a:r>
            <a:br>
              <a:rPr lang="ja-JP" altLang="en-US" sz="2800"/>
            </a:br>
            <a:r>
              <a:rPr lang="en-US" altLang="ja-JP" sz="2800" b="1" i="1" dirty="0"/>
              <a:t>8 </a:t>
            </a:r>
            <a:r>
              <a:rPr lang="ja-JP" altLang="en-US" sz="2800" b="1">
                <a:highlight>
                  <a:srgbClr val="FFFF00"/>
                </a:highlight>
              </a:rPr>
              <a:t>你們多結果子、我父就因此得榮耀、你們也就是我的門徒了</a:t>
            </a:r>
            <a:r>
              <a:rPr lang="ja-JP" altLang="en-US" sz="2800"/>
              <a:t>。</a:t>
            </a:r>
            <a:endParaRPr lang="en-US" altLang="ja-JP" sz="2800" dirty="0"/>
          </a:p>
          <a:p>
            <a:pPr algn="l"/>
            <a:r>
              <a:rPr lang="en-US" altLang="ja-JP" sz="2800" dirty="0"/>
              <a:t>8 By this my Father is glorified, that </a:t>
            </a:r>
            <a:r>
              <a:rPr lang="en-US" altLang="ja-JP" sz="2800" b="1" dirty="0">
                <a:highlight>
                  <a:srgbClr val="FFFF00"/>
                </a:highlight>
              </a:rPr>
              <a:t>you bear much fruit and so prove to be my disciples.</a:t>
            </a:r>
          </a:p>
        </p:txBody>
      </p:sp>
    </p:spTree>
    <p:extLst>
      <p:ext uri="{BB962C8B-B14F-4D97-AF65-F5344CB8AC3E}">
        <p14:creationId xmlns:p14="http://schemas.microsoft.com/office/powerpoint/2010/main" val="3219012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62857-E0F4-9A89-52D4-98737CE4C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B421E-E5CF-74D8-BD6D-F2F60D5825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4178"/>
            <a:ext cx="9055395" cy="587571"/>
          </a:xfrm>
        </p:spPr>
        <p:txBody>
          <a:bodyPr>
            <a:noAutofit/>
          </a:bodyPr>
          <a:lstStyle/>
          <a:p>
            <a:r>
              <a:rPr lang="en-US" altLang="ja-JP" sz="3200" b="1" dirty="0">
                <a:latin typeface="+mn-lt"/>
              </a:rPr>
              <a:t>Character of true disciples</a:t>
            </a:r>
            <a:endParaRPr lang="en-US" sz="3200" b="1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A67134-9027-CEB4-6685-B256900C80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297" y="797442"/>
            <a:ext cx="11915554" cy="5946380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腓立比書</a:t>
            </a:r>
            <a:r>
              <a:rPr lang="en-US" altLang="ja-JP" sz="2800" b="1" cap="all" dirty="0"/>
              <a:t> 3</a:t>
            </a:r>
            <a:endParaRPr lang="ja-JP" altLang="en-US" sz="2800" b="1" cap="all"/>
          </a:p>
          <a:p>
            <a:pPr algn="l"/>
            <a:r>
              <a:rPr lang="en-US" altLang="ja-JP" sz="2800" b="1" i="1" dirty="0"/>
              <a:t>2 </a:t>
            </a:r>
            <a:r>
              <a:rPr lang="ja-JP" altLang="en-US" sz="2800"/>
              <a:t>應當防備犬類、防備作惡的、防備妄自行割的．</a:t>
            </a:r>
            <a:br>
              <a:rPr lang="ja-JP" altLang="en-US" sz="2800"/>
            </a:br>
            <a:r>
              <a:rPr lang="en-US" altLang="ja-JP" sz="2800" b="1" i="1" dirty="0"/>
              <a:t>3 </a:t>
            </a:r>
            <a:r>
              <a:rPr lang="ja-JP" altLang="en-US" sz="2800"/>
              <a:t>因為</a:t>
            </a:r>
            <a:r>
              <a:rPr lang="ja-JP" altLang="en-US" sz="2800" b="1">
                <a:solidFill>
                  <a:srgbClr val="FF0000"/>
                </a:solidFill>
                <a:highlight>
                  <a:srgbClr val="FFFF00"/>
                </a:highlight>
              </a:rPr>
              <a:t>真受割禮的</a:t>
            </a:r>
            <a:r>
              <a:rPr lang="ja-JP" altLang="en-US" sz="2800"/>
              <a:t>、乃是我們這</a:t>
            </a:r>
            <a:r>
              <a:rPr lang="ja-JP" altLang="en-US" sz="2800" b="1">
                <a:highlight>
                  <a:srgbClr val="FFFF00"/>
                </a:highlight>
              </a:rPr>
              <a:t>以　神的靈敬拜、在基督 耶穌 裡誇口、不靠著肉體的</a:t>
            </a:r>
            <a:r>
              <a:rPr lang="ja-JP" altLang="en-US" sz="2800"/>
              <a:t>．</a:t>
            </a:r>
            <a:br>
              <a:rPr lang="ja-JP" altLang="en-US" sz="2800"/>
            </a:br>
            <a:r>
              <a:rPr lang="en-US" altLang="ja-JP" sz="2800" b="1" i="1" dirty="0"/>
              <a:t>4 </a:t>
            </a:r>
            <a:r>
              <a:rPr lang="ja-JP" altLang="en-US" sz="2800"/>
              <a:t>其實我也可以靠肉體．若是別人想他可以靠肉體、我更可以靠著了。</a:t>
            </a:r>
            <a:br>
              <a:rPr lang="ja-JP" altLang="en-US" sz="2800"/>
            </a:br>
            <a:r>
              <a:rPr lang="en-US" altLang="ja-JP" sz="2800" b="1" i="1" dirty="0"/>
              <a:t>5 </a:t>
            </a:r>
            <a:r>
              <a:rPr lang="ja-JP" altLang="en-US" sz="2800"/>
              <a:t>我第八天受割禮、我是以色列 族、便雅憫支派的人、是希伯來人所生的希伯來人．就律法說、我是法利賽人 ．</a:t>
            </a:r>
            <a:br>
              <a:rPr lang="ja-JP" altLang="en-US" sz="2800"/>
            </a:br>
            <a:r>
              <a:rPr lang="en-US" altLang="ja-JP" sz="2800" b="1" i="1" dirty="0"/>
              <a:t>6 </a:t>
            </a:r>
            <a:r>
              <a:rPr lang="ja-JP" altLang="en-US" sz="2800"/>
              <a:t>就熱心說、我是逼迫教會的．就律法上的義說、我是無可指摘的。</a:t>
            </a:r>
            <a:br>
              <a:rPr lang="ja-JP" altLang="en-US" sz="4400"/>
            </a:br>
            <a:r>
              <a:rPr lang="en-US" altLang="ja-JP" sz="2800" dirty="0"/>
              <a:t>3 For we are the circumcision, who </a:t>
            </a:r>
            <a:r>
              <a:rPr lang="en-US" altLang="ja-JP" sz="2800" b="1" dirty="0">
                <a:highlight>
                  <a:srgbClr val="FFFF00"/>
                </a:highlight>
              </a:rPr>
              <a:t>worship by the Spirit of God and glory in Christ Jesus and put no confidence in the flesh</a:t>
            </a:r>
            <a:r>
              <a:rPr lang="en-US" altLang="ja-JP" sz="2800" dirty="0"/>
              <a:t>— </a:t>
            </a:r>
          </a:p>
          <a:p>
            <a:pPr algn="l"/>
            <a:endParaRPr lang="en-US" altLang="ja-JP" b="1" cap="all" dirty="0"/>
          </a:p>
          <a:p>
            <a:pPr algn="l"/>
            <a:r>
              <a:rPr lang="ja-JP" altLang="en-US" sz="2800" b="1" cap="all"/>
              <a:t>約翰福音</a:t>
            </a:r>
            <a:r>
              <a:rPr lang="en-US" altLang="ja-JP" sz="2800" b="1" cap="all" dirty="0"/>
              <a:t>4:</a:t>
            </a:r>
            <a:r>
              <a:rPr lang="en-US" altLang="ja-JP" sz="2800" b="1" i="1" dirty="0"/>
              <a:t>23 </a:t>
            </a:r>
            <a:r>
              <a:rPr lang="ja-JP" altLang="en-US" sz="2800"/>
              <a:t>時候將到、如今就是了、那真正拜父的、要用心靈和誠實拜他、因為父要這樣的人拜他。</a:t>
            </a:r>
            <a:r>
              <a:rPr lang="en-US" altLang="ja-JP" sz="2800" b="1" dirty="0">
                <a:highlight>
                  <a:srgbClr val="FFFF00"/>
                </a:highlight>
              </a:rPr>
              <a:t>the true worshipers will worship the Father in spirit and truth</a:t>
            </a:r>
            <a:r>
              <a:rPr lang="en-US" altLang="ja-JP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4473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7FFE7-7B6E-5F0C-8246-BFBCAA9E8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94F68E0-AF8D-6B2B-D62E-177E556C3D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59" y="956931"/>
            <a:ext cx="11875682" cy="5741581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腓立比書</a:t>
            </a:r>
            <a:r>
              <a:rPr lang="en-US" altLang="ja-JP" sz="2800" b="1" cap="all" dirty="0"/>
              <a:t> 3:</a:t>
            </a:r>
          </a:p>
          <a:p>
            <a:pPr algn="l"/>
            <a:r>
              <a:rPr lang="en-US" altLang="ja-JP" sz="2800" b="1" i="1" dirty="0"/>
              <a:t>7 </a:t>
            </a:r>
            <a:r>
              <a:rPr lang="ja-JP" altLang="en-US" sz="2800"/>
              <a:t>只是我先前以為與我有益的、我現在因基督 都當作有損的。</a:t>
            </a:r>
            <a:br>
              <a:rPr lang="ja-JP" altLang="en-US" sz="2800"/>
            </a:br>
            <a:r>
              <a:rPr lang="en-US" altLang="ja-JP" sz="2800" b="1" i="1" dirty="0"/>
              <a:t>8 </a:t>
            </a:r>
            <a:r>
              <a:rPr lang="ja-JP" altLang="en-US" sz="2800"/>
              <a:t>不但如此、我也將萬事當作有損的、因我以</a:t>
            </a:r>
            <a:r>
              <a:rPr lang="ja-JP" altLang="en-US" sz="2800" b="1"/>
              <a:t>認識我主基督 耶穌 為至寶</a:t>
            </a:r>
            <a:r>
              <a:rPr lang="ja-JP" altLang="en-US" sz="2800"/>
              <a:t>。</a:t>
            </a:r>
            <a:endParaRPr lang="en-US" altLang="ja-JP" sz="2800" dirty="0"/>
          </a:p>
          <a:p>
            <a:pPr algn="l"/>
            <a:r>
              <a:rPr lang="ja-JP" altLang="en-US" sz="2800"/>
              <a:t>我為他已經丟棄萬事、看作糞土、</a:t>
            </a:r>
            <a:r>
              <a:rPr lang="ja-JP" altLang="en-US" sz="2800" b="1">
                <a:highlight>
                  <a:srgbClr val="FFFF00"/>
                </a:highlight>
              </a:rPr>
              <a:t>為要得著基督 </a:t>
            </a:r>
            <a:r>
              <a:rPr lang="ja-JP" altLang="en-US" sz="2800"/>
              <a:t>．</a:t>
            </a:r>
            <a:r>
              <a:rPr lang="en-US" altLang="ja-JP" sz="2800" b="1" i="1" dirty="0"/>
              <a:t>9 </a:t>
            </a:r>
            <a:r>
              <a:rPr lang="ja-JP" altLang="en-US" sz="2800" b="1">
                <a:highlight>
                  <a:srgbClr val="FFFF00"/>
                </a:highlight>
              </a:rPr>
              <a:t>並且得以在他裡面</a:t>
            </a:r>
            <a:r>
              <a:rPr lang="ja-JP" altLang="en-US" sz="2800"/>
              <a:t>、不是有自己因律法而得的義、乃是</a:t>
            </a:r>
            <a:r>
              <a:rPr lang="ja-JP" altLang="en-US" sz="2800" b="1">
                <a:highlight>
                  <a:srgbClr val="FFFF00"/>
                </a:highlight>
              </a:rPr>
              <a:t>有信基督 的義</a:t>
            </a:r>
            <a:r>
              <a:rPr lang="ja-JP" altLang="en-US" sz="2800"/>
              <a:t>、就是因信　神而來的義．</a:t>
            </a:r>
            <a:br>
              <a:rPr lang="ja-JP" altLang="en-US" sz="2800"/>
            </a:br>
            <a:endParaRPr lang="en-US" altLang="ja-JP" sz="2800" dirty="0"/>
          </a:p>
          <a:p>
            <a:pPr algn="l"/>
            <a:r>
              <a:rPr lang="en-US" sz="2800" dirty="0"/>
              <a:t>7 But whatever gain I had, I counted as loss for the sake of Christ. 8 Indeed, I count everything as loss because of the </a:t>
            </a:r>
            <a:r>
              <a:rPr lang="en-US" sz="2800" dirty="0">
                <a:highlight>
                  <a:srgbClr val="FFFF00"/>
                </a:highlight>
              </a:rPr>
              <a:t>surpassing worth of </a:t>
            </a:r>
            <a:r>
              <a:rPr lang="en-US" sz="2800" b="1" dirty="0">
                <a:highlight>
                  <a:srgbClr val="FFFF00"/>
                </a:highlight>
              </a:rPr>
              <a:t>knowing Christ Jesus my Lord</a:t>
            </a:r>
            <a:r>
              <a:rPr lang="en-US" sz="2800" dirty="0"/>
              <a:t>. </a:t>
            </a:r>
          </a:p>
          <a:p>
            <a:pPr algn="l"/>
            <a:r>
              <a:rPr lang="en-US" sz="2800" dirty="0"/>
              <a:t>For his sake I have suffered the loss of all things and count them as rubbish, in order that </a:t>
            </a:r>
            <a:r>
              <a:rPr lang="en-US" sz="2800" b="1" dirty="0">
                <a:highlight>
                  <a:srgbClr val="FFFF00"/>
                </a:highlight>
              </a:rPr>
              <a:t>I may gain Christ and be found in him</a:t>
            </a:r>
            <a:r>
              <a:rPr lang="en-US" sz="2800" dirty="0"/>
              <a:t>, not </a:t>
            </a:r>
            <a:r>
              <a:rPr lang="en-US" sz="2800" b="1" dirty="0">
                <a:highlight>
                  <a:srgbClr val="FFFF00"/>
                </a:highlight>
              </a:rPr>
              <a:t>having a righteousness </a:t>
            </a:r>
            <a:r>
              <a:rPr lang="en-US" sz="2800" dirty="0"/>
              <a:t>of my own that comes from the law, but that which </a:t>
            </a:r>
            <a:r>
              <a:rPr lang="en-US" sz="2800" b="1" dirty="0">
                <a:highlight>
                  <a:srgbClr val="FFFF00"/>
                </a:highlight>
              </a:rPr>
              <a:t>comes through faith in Christ</a:t>
            </a:r>
            <a:r>
              <a:rPr lang="en-US" sz="2800" dirty="0"/>
              <a:t>, the righteousness from God that depends on faith—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96F803-5ABD-F113-B2E9-0766D73B3F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3126" y="82280"/>
            <a:ext cx="10129284" cy="587571"/>
          </a:xfrm>
        </p:spPr>
        <p:txBody>
          <a:bodyPr>
            <a:noAutofit/>
          </a:bodyPr>
          <a:lstStyle/>
          <a:p>
            <a:r>
              <a:rPr lang="en-US" altLang="ja-JP" sz="3200" b="1" dirty="0">
                <a:latin typeface="+mn-lt"/>
              </a:rPr>
              <a:t>True disciple: totally trust in Christ’s salvation</a:t>
            </a:r>
            <a:endParaRPr lang="en-US" sz="3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50983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E04B8-1418-F054-C699-E40670AC4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D7CBCB9-8EC3-D3CD-32B1-346034DB09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59" y="956931"/>
            <a:ext cx="11875682" cy="5741581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羅馬書</a:t>
            </a:r>
            <a:r>
              <a:rPr lang="en-US" altLang="ja-JP" sz="2800" b="1" cap="all" dirty="0"/>
              <a:t> 3</a:t>
            </a:r>
          </a:p>
          <a:p>
            <a:pPr algn="l"/>
            <a:br>
              <a:rPr lang="ja-JP" altLang="en-US" sz="2800"/>
            </a:br>
            <a:r>
              <a:rPr lang="en-US" altLang="ja-JP" sz="2800" b="1" i="1" dirty="0"/>
              <a:t>21 </a:t>
            </a:r>
            <a:r>
              <a:rPr lang="ja-JP" altLang="en-US" sz="2800"/>
              <a:t>但如今　神的義在律法以外已經顯明出來、有律法和先知為證．</a:t>
            </a:r>
            <a:br>
              <a:rPr lang="ja-JP" altLang="en-US" sz="2800"/>
            </a:br>
            <a:r>
              <a:rPr lang="en-US" altLang="ja-JP" sz="2800" b="1" i="1" dirty="0"/>
              <a:t>22 </a:t>
            </a:r>
            <a:r>
              <a:rPr lang="ja-JP" altLang="en-US" sz="2800"/>
              <a:t>就是　神的義、因信耶穌 基督 、加給一切相信的人、並沒有分別．</a:t>
            </a:r>
            <a:br>
              <a:rPr lang="ja-JP" altLang="en-US" sz="2800"/>
            </a:br>
            <a:r>
              <a:rPr lang="en-US" altLang="ja-JP" sz="2800" b="1" i="1" dirty="0"/>
              <a:t>23 </a:t>
            </a:r>
            <a:r>
              <a:rPr lang="ja-JP" altLang="en-US" sz="2800"/>
              <a:t>因為世人都犯了罪、虧缺了　神的榮耀。</a:t>
            </a:r>
            <a:br>
              <a:rPr lang="ja-JP" altLang="en-US" sz="2800"/>
            </a:br>
            <a:r>
              <a:rPr lang="en-US" altLang="ja-JP" sz="2800" b="1" i="1" dirty="0"/>
              <a:t>24 </a:t>
            </a:r>
            <a:r>
              <a:rPr lang="ja-JP" altLang="en-US" sz="2800"/>
              <a:t>如今卻蒙　神的恩典、因基督 耶穌 的救贖、就白白的稱義。</a:t>
            </a:r>
            <a:br>
              <a:rPr lang="ja-JP" altLang="en-US" sz="2800"/>
            </a:br>
            <a:r>
              <a:rPr lang="en-US" altLang="ja-JP" sz="2800" b="1" i="1" dirty="0"/>
              <a:t>25 </a:t>
            </a:r>
            <a:r>
              <a:rPr lang="ja-JP" altLang="en-US" sz="2800"/>
              <a:t>　神設立耶穌 作挽回祭、是</a:t>
            </a:r>
            <a:r>
              <a:rPr lang="ja-JP" altLang="en-US" sz="2800" b="1">
                <a:highlight>
                  <a:srgbClr val="FFFF00"/>
                </a:highlight>
              </a:rPr>
              <a:t>憑著耶穌 的血、藉著人的信</a:t>
            </a:r>
            <a:r>
              <a:rPr lang="ja-JP" altLang="en-US" sz="2800"/>
              <a:t>、要顯明　神的義．因為他用忍耐的心、寬容人先時所犯的罪．</a:t>
            </a:r>
            <a:br>
              <a:rPr lang="ja-JP" altLang="en-US" sz="2800"/>
            </a:br>
            <a:r>
              <a:rPr lang="en-US" altLang="ja-JP" sz="2800" b="1" i="1" dirty="0"/>
              <a:t>26 </a:t>
            </a:r>
            <a:r>
              <a:rPr lang="ja-JP" altLang="en-US" sz="2800"/>
              <a:t>好在今時顯明他的義、使人知道他自己為義、也稱信耶穌 的人為義。</a:t>
            </a:r>
            <a:r>
              <a:rPr lang="en-US" altLang="ja-JP" sz="2800" dirty="0"/>
              <a:t> </a:t>
            </a:r>
          </a:p>
          <a:p>
            <a:pPr algn="l"/>
            <a:r>
              <a:rPr lang="en-US" altLang="ja-JP" sz="2800" dirty="0"/>
              <a:t>For there is no distinction: for all have sinned and fall short of the glory of God, and are </a:t>
            </a:r>
            <a:r>
              <a:rPr lang="en-US" altLang="ja-JP" sz="2800" b="1" dirty="0">
                <a:highlight>
                  <a:srgbClr val="FFFF00"/>
                </a:highlight>
              </a:rPr>
              <a:t>justified by his grace </a:t>
            </a:r>
            <a:r>
              <a:rPr lang="en-US" altLang="ja-JP" sz="2800" dirty="0"/>
              <a:t>as a gift, through the </a:t>
            </a:r>
            <a:r>
              <a:rPr lang="en-US" altLang="ja-JP" sz="2800" b="1" dirty="0">
                <a:highlight>
                  <a:srgbClr val="FFFF00"/>
                </a:highlight>
              </a:rPr>
              <a:t>redemption</a:t>
            </a:r>
            <a:r>
              <a:rPr lang="en-US" altLang="ja-JP" sz="2800" dirty="0"/>
              <a:t> that is in Christ Jesus, whom God put forward as a propitiation by his blood, </a:t>
            </a:r>
            <a:r>
              <a:rPr lang="en-US" altLang="ja-JP" sz="2800" b="1" dirty="0">
                <a:highlight>
                  <a:srgbClr val="FFFF00"/>
                </a:highlight>
              </a:rPr>
              <a:t>to be received by faith.</a:t>
            </a:r>
            <a:endParaRPr lang="en-US" sz="2800" b="1" dirty="0">
              <a:highlight>
                <a:srgbClr val="FFFF00"/>
              </a:highlight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408375B-1404-510B-7268-C351B71FC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4178"/>
            <a:ext cx="9055395" cy="587571"/>
          </a:xfrm>
        </p:spPr>
        <p:txBody>
          <a:bodyPr>
            <a:noAutofit/>
          </a:bodyPr>
          <a:lstStyle/>
          <a:p>
            <a:r>
              <a:rPr lang="en-US" altLang="ja-JP" sz="3200" b="1" dirty="0"/>
              <a:t>True disciple: totally trust in Christ’s salvation</a:t>
            </a:r>
            <a:endParaRPr lang="en-US" sz="3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65626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72014-B02B-B22A-12FD-02A324DA2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95D719A-2764-A5F4-3212-747015CA46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731" y="1180214"/>
            <a:ext cx="12024538" cy="5465135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腓立比書</a:t>
            </a:r>
            <a:r>
              <a:rPr lang="en-US" altLang="ja-JP" sz="2800" b="1" cap="all" dirty="0"/>
              <a:t> 3:</a:t>
            </a:r>
          </a:p>
          <a:p>
            <a:pPr algn="l"/>
            <a:r>
              <a:rPr lang="en-US" altLang="ja-JP" sz="2800" b="1" i="1" dirty="0"/>
              <a:t>7 </a:t>
            </a:r>
            <a:r>
              <a:rPr lang="ja-JP" altLang="en-US" sz="2800"/>
              <a:t>只是我先前以為與我有益的、我現在因基督 都當作有損的。</a:t>
            </a:r>
            <a:br>
              <a:rPr lang="ja-JP" altLang="en-US" sz="2800"/>
            </a:br>
            <a:r>
              <a:rPr lang="en-US" altLang="ja-JP" sz="2800" b="1" i="1" dirty="0"/>
              <a:t>8 </a:t>
            </a:r>
            <a:r>
              <a:rPr lang="ja-JP" altLang="en-US" sz="2800"/>
              <a:t>不但如此、我也將萬事當作有損的、因我以</a:t>
            </a:r>
            <a:r>
              <a:rPr lang="ja-JP" altLang="en-US" sz="2800">
                <a:highlight>
                  <a:srgbClr val="FFFF00"/>
                </a:highlight>
              </a:rPr>
              <a:t>認識我主基督 耶穌 </a:t>
            </a:r>
            <a:r>
              <a:rPr lang="ja-JP" altLang="en-US" sz="2800"/>
              <a:t>為至寶。我為他已經丟棄萬事、看作糞土、為要得著基督 ．</a:t>
            </a:r>
            <a:r>
              <a:rPr lang="en-US" altLang="ja-JP" sz="2800" b="1" i="1" dirty="0"/>
              <a:t>9 </a:t>
            </a:r>
            <a:r>
              <a:rPr lang="ja-JP" altLang="en-US" sz="2800"/>
              <a:t>並且得以在他裡面、不是有自己因律法而得的義、乃是有信基督 的義、就是因信　神而來的義．</a:t>
            </a:r>
            <a:br>
              <a:rPr lang="ja-JP" altLang="en-US" sz="2800"/>
            </a:br>
            <a:endParaRPr lang="en-US" altLang="ja-JP" sz="2800" dirty="0"/>
          </a:p>
          <a:p>
            <a:pPr algn="l"/>
            <a:r>
              <a:rPr lang="en-US" altLang="ja-JP" sz="2800" b="1" i="1" dirty="0"/>
              <a:t>10 </a:t>
            </a:r>
            <a:r>
              <a:rPr lang="ja-JP" altLang="en-US" sz="2800"/>
              <a:t>使我</a:t>
            </a:r>
            <a:r>
              <a:rPr lang="ja-JP" altLang="en-US" sz="2800" b="1">
                <a:solidFill>
                  <a:srgbClr val="FF0000"/>
                </a:solidFill>
                <a:highlight>
                  <a:srgbClr val="FFFF00"/>
                </a:highlight>
              </a:rPr>
              <a:t>認識基督 </a:t>
            </a:r>
            <a:r>
              <a:rPr lang="ja-JP" altLang="en-US" sz="2800"/>
              <a:t>、曉得他</a:t>
            </a:r>
            <a:r>
              <a:rPr lang="ja-JP" altLang="en-US" sz="2800" b="1">
                <a:highlight>
                  <a:srgbClr val="FFFF00"/>
                </a:highlight>
              </a:rPr>
              <a:t>復活的大能</a:t>
            </a:r>
            <a:r>
              <a:rPr lang="ja-JP" altLang="en-US" sz="2800"/>
              <a:t>、並且曉得</a:t>
            </a:r>
            <a:r>
              <a:rPr lang="ja-JP" altLang="en-US" sz="2800" b="1">
                <a:highlight>
                  <a:srgbClr val="FFFF00"/>
                </a:highlight>
              </a:rPr>
              <a:t>和他一同受苦</a:t>
            </a:r>
            <a:r>
              <a:rPr lang="ja-JP" altLang="en-US" sz="2800"/>
              <a:t>、效法他的死．</a:t>
            </a:r>
            <a:r>
              <a:rPr lang="en-US" altLang="ja-JP" sz="2800" b="1" i="1" dirty="0"/>
              <a:t>11 </a:t>
            </a:r>
            <a:r>
              <a:rPr lang="ja-JP" altLang="en-US" sz="2800"/>
              <a:t>或者我也得以</a:t>
            </a:r>
            <a:r>
              <a:rPr lang="ja-JP" altLang="en-US" sz="2800" b="1">
                <a:highlight>
                  <a:srgbClr val="FFFF00"/>
                </a:highlight>
              </a:rPr>
              <a:t>從死裡復活</a:t>
            </a:r>
            <a:r>
              <a:rPr lang="ja-JP" altLang="en-US" sz="2800"/>
              <a:t>。</a:t>
            </a:r>
            <a:endParaRPr lang="en-US" altLang="ja-JP" sz="2800" dirty="0"/>
          </a:p>
          <a:p>
            <a:pPr algn="l"/>
            <a:endParaRPr lang="en-US" sz="2800" dirty="0"/>
          </a:p>
          <a:p>
            <a:pPr algn="l"/>
            <a:r>
              <a:rPr lang="en-US" sz="2800" dirty="0"/>
              <a:t>10 that </a:t>
            </a:r>
            <a:r>
              <a:rPr lang="en-US" sz="2800" b="1" dirty="0">
                <a:highlight>
                  <a:srgbClr val="FFFF00"/>
                </a:highlight>
              </a:rPr>
              <a:t>I may know him and the power of his resurrection</a:t>
            </a:r>
            <a:r>
              <a:rPr lang="en-US" sz="2800" dirty="0"/>
              <a:t>, and may </a:t>
            </a:r>
            <a:r>
              <a:rPr lang="en-US" sz="2800" b="1" dirty="0">
                <a:highlight>
                  <a:srgbClr val="FFFF00"/>
                </a:highlight>
              </a:rPr>
              <a:t>share his sufferings</a:t>
            </a:r>
            <a:r>
              <a:rPr lang="en-US" sz="2800" dirty="0"/>
              <a:t>, becoming like him in his death, </a:t>
            </a:r>
          </a:p>
          <a:p>
            <a:pPr algn="l"/>
            <a:r>
              <a:rPr lang="en-US" sz="2800" dirty="0"/>
              <a:t>11 that by any means possible I may </a:t>
            </a:r>
            <a:r>
              <a:rPr lang="en-US" sz="2800" b="1" dirty="0">
                <a:highlight>
                  <a:srgbClr val="FFFF00"/>
                </a:highlight>
              </a:rPr>
              <a:t>attain the resurrection from the dead</a:t>
            </a:r>
            <a:r>
              <a:rPr lang="en-US" sz="2800" dirty="0"/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735409-99AB-5C43-8079-D2485A3A84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731" y="212651"/>
            <a:ext cx="11824734" cy="640734"/>
          </a:xfrm>
        </p:spPr>
        <p:txBody>
          <a:bodyPr>
            <a:noAutofit/>
          </a:bodyPr>
          <a:lstStyle/>
          <a:p>
            <a:r>
              <a:rPr lang="en-US" altLang="ja-JP" sz="3200" b="1" dirty="0">
                <a:latin typeface="+mn-lt"/>
              </a:rPr>
              <a:t>True disciple: deeper knowing Christ / be imitator of Christ</a:t>
            </a:r>
            <a:endParaRPr lang="en-US" sz="3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4381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8471E-2F34-F644-93D2-FA0DFE192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D57617C-39B7-7520-5FA0-F6EDA5026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731" y="1039537"/>
            <a:ext cx="12024538" cy="5465135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以弗所書</a:t>
            </a:r>
            <a:r>
              <a:rPr lang="en-US" altLang="ja-JP" sz="2800" b="1" cap="all" dirty="0"/>
              <a:t> 1:</a:t>
            </a:r>
          </a:p>
          <a:p>
            <a:pPr algn="l"/>
            <a:r>
              <a:rPr lang="en-US" altLang="ja-JP" sz="2800" b="1" i="1" dirty="0"/>
              <a:t>15 </a:t>
            </a:r>
            <a:r>
              <a:rPr lang="ja-JP" altLang="en-US" sz="2800"/>
              <a:t>因此、我既聽見你們信從主耶穌 、親愛眾聖徒、</a:t>
            </a:r>
            <a:br>
              <a:rPr lang="ja-JP" altLang="en-US" sz="2800"/>
            </a:br>
            <a:r>
              <a:rPr lang="en-US" altLang="ja-JP" sz="2800" b="1" i="1" dirty="0"/>
              <a:t>16 </a:t>
            </a:r>
            <a:r>
              <a:rPr lang="ja-JP" altLang="en-US" sz="2800"/>
              <a:t>就為你們不住的感謝　神、禱告的時候、常提到你們．</a:t>
            </a:r>
            <a:br>
              <a:rPr lang="ja-JP" altLang="en-US" sz="2800"/>
            </a:br>
            <a:r>
              <a:rPr lang="en-US" altLang="ja-JP" sz="2800" b="1" i="1" dirty="0"/>
              <a:t>17 </a:t>
            </a:r>
            <a:r>
              <a:rPr lang="ja-JP" altLang="en-US" sz="2800"/>
              <a:t>求我們主耶穌 基督 的　神、榮耀的父、將那賜人智慧和啟示的靈、賞給你們、使你們</a:t>
            </a:r>
            <a:r>
              <a:rPr lang="ja-JP" altLang="en-US" sz="2800" b="1">
                <a:solidFill>
                  <a:srgbClr val="FF0000"/>
                </a:solidFill>
                <a:highlight>
                  <a:srgbClr val="FFFF00"/>
                </a:highlight>
              </a:rPr>
              <a:t>真知道他</a:t>
            </a:r>
            <a:r>
              <a:rPr lang="ja-JP" altLang="en-US" sz="2800"/>
              <a:t>．</a:t>
            </a:r>
            <a:endParaRPr lang="en-US" altLang="ja-JP" sz="2800" dirty="0"/>
          </a:p>
          <a:p>
            <a:pPr algn="l"/>
            <a:r>
              <a:rPr lang="en-US" altLang="ja-JP" sz="2800" b="1" i="1" dirty="0"/>
              <a:t>18 </a:t>
            </a:r>
            <a:r>
              <a:rPr lang="ja-JP" altLang="en-US" sz="2800"/>
              <a:t>並且</a:t>
            </a:r>
            <a:r>
              <a:rPr lang="ja-JP" altLang="en-US" sz="2800" b="1"/>
              <a:t>照明</a:t>
            </a:r>
            <a:r>
              <a:rPr lang="ja-JP" altLang="en-US" sz="2800"/>
              <a:t>你們心中的眼睛、使你們知道他的</a:t>
            </a:r>
            <a:r>
              <a:rPr lang="ja-JP" altLang="en-US" sz="2800" b="1"/>
              <a:t>恩召</a:t>
            </a:r>
            <a:r>
              <a:rPr lang="ja-JP" altLang="en-US" sz="2800"/>
              <a:t>有何等指望．他在聖徒中得的</a:t>
            </a:r>
            <a:r>
              <a:rPr lang="ja-JP" altLang="en-US" sz="2800" b="1"/>
              <a:t>基業</a:t>
            </a:r>
            <a:r>
              <a:rPr lang="ja-JP" altLang="en-US" sz="2800"/>
              <a:t>、有何等豐盛的</a:t>
            </a:r>
            <a:r>
              <a:rPr lang="ja-JP" altLang="en-US" sz="2800" b="1"/>
              <a:t>榮耀</a:t>
            </a:r>
            <a:r>
              <a:rPr lang="ja-JP" altLang="en-US" sz="2800"/>
              <a:t>．</a:t>
            </a:r>
            <a:endParaRPr lang="en-US" altLang="ja-JP" sz="2800" dirty="0"/>
          </a:p>
          <a:p>
            <a:pPr algn="l"/>
            <a:r>
              <a:rPr lang="en-US" altLang="ja-JP" sz="2800" b="1" i="1" dirty="0"/>
              <a:t>19 </a:t>
            </a:r>
            <a:r>
              <a:rPr lang="ja-JP" altLang="en-US" sz="2800"/>
              <a:t>並知道他向我們這信的人所顯的</a:t>
            </a:r>
            <a:r>
              <a:rPr lang="ja-JP" altLang="en-US" sz="2800" b="1"/>
              <a:t>能力</a:t>
            </a:r>
            <a:r>
              <a:rPr lang="ja-JP" altLang="en-US" sz="2800"/>
              <a:t>、是何等浩大、</a:t>
            </a:r>
            <a:endParaRPr lang="en-US" altLang="ja-JP" sz="2800" dirty="0"/>
          </a:p>
          <a:p>
            <a:pPr algn="l"/>
            <a:r>
              <a:rPr lang="en-US" altLang="ja-JP" sz="2800" b="1" i="1" dirty="0"/>
              <a:t>20 </a:t>
            </a:r>
            <a:r>
              <a:rPr lang="ja-JP" altLang="en-US" sz="2800"/>
              <a:t>就是照他在基督 身上、所運行的大能大力、使他從死裡復活、叫他在天上坐在自己的右邊、</a:t>
            </a:r>
            <a:endParaRPr lang="en-US" altLang="ja-JP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19B6AF-352E-2B94-F622-AA3A5A8B9B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731" y="212651"/>
            <a:ext cx="11824734" cy="640734"/>
          </a:xfrm>
        </p:spPr>
        <p:txBody>
          <a:bodyPr>
            <a:noAutofit/>
          </a:bodyPr>
          <a:lstStyle/>
          <a:p>
            <a:r>
              <a:rPr lang="en-US" altLang="ja-JP" sz="3200" b="1" dirty="0">
                <a:latin typeface="+mn-lt"/>
              </a:rPr>
              <a:t>True disciple: deeper knowing Christ / be imitator of Christ</a:t>
            </a:r>
            <a:endParaRPr lang="en-US" sz="3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33621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8E2F0-C307-D91E-FB01-D469693C9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D19C3AD-7868-1EA9-B622-CF593E2F1F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731" y="1039537"/>
            <a:ext cx="12024538" cy="5465135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腓立比書</a:t>
            </a:r>
            <a:r>
              <a:rPr lang="en-US" altLang="ja-JP" sz="2800" b="1" cap="all" dirty="0"/>
              <a:t> 3:</a:t>
            </a:r>
          </a:p>
          <a:p>
            <a:pPr algn="l"/>
            <a:r>
              <a:rPr lang="en-US" altLang="ja-JP" sz="2800" b="1" i="1" dirty="0"/>
              <a:t>3 </a:t>
            </a:r>
            <a:r>
              <a:rPr lang="ja-JP" altLang="en-US" sz="2800"/>
              <a:t>我每逢想念你們、就感謝我的　神．</a:t>
            </a:r>
            <a:br>
              <a:rPr lang="ja-JP" altLang="en-US" sz="2800"/>
            </a:br>
            <a:r>
              <a:rPr lang="en-US" altLang="ja-JP" sz="2800" b="1" i="1" dirty="0"/>
              <a:t>4 </a:t>
            </a:r>
            <a:r>
              <a:rPr lang="ja-JP" altLang="en-US" sz="2800"/>
              <a:t>（每逢為你們眾人祈求的時候、常是歡歡喜喜的祈求）</a:t>
            </a:r>
            <a:br>
              <a:rPr lang="ja-JP" altLang="en-US" sz="2800"/>
            </a:br>
            <a:r>
              <a:rPr lang="en-US" altLang="ja-JP" sz="2800" b="1" i="1" dirty="0"/>
              <a:t>5 </a:t>
            </a:r>
            <a:r>
              <a:rPr lang="ja-JP" altLang="en-US" sz="2800"/>
              <a:t>因為從頭一天直到如今、你們是同心合意的興旺福音 。</a:t>
            </a:r>
            <a:br>
              <a:rPr lang="ja-JP" altLang="en-US" sz="2800"/>
            </a:br>
            <a:r>
              <a:rPr lang="en-US" altLang="ja-JP" sz="2800" b="1" i="1" dirty="0"/>
              <a:t>6 </a:t>
            </a:r>
            <a:r>
              <a:rPr lang="ja-JP" altLang="en-US" sz="2800"/>
              <a:t>我深信那在你們心裡動了善工的、必成全這工、直到耶穌 基督 的日子．</a:t>
            </a:r>
            <a:br>
              <a:rPr lang="ja-JP" altLang="en-US" sz="2800"/>
            </a:br>
            <a:r>
              <a:rPr lang="en-US" altLang="ja-JP" sz="2800" b="1" i="1" dirty="0"/>
              <a:t>7 </a:t>
            </a:r>
            <a:r>
              <a:rPr lang="ja-JP" altLang="en-US" sz="2800"/>
              <a:t>我為你們眾人有這樣的意念、原是應當的．因你們常在我心裡、無論我是在捆鎖之中、是辯明證實福音 的時候、你們都與我一同得恩。</a:t>
            </a:r>
            <a:br>
              <a:rPr lang="ja-JP" altLang="en-US" sz="2800"/>
            </a:br>
            <a:r>
              <a:rPr lang="en-US" altLang="ja-JP" sz="2800" b="1" i="1" dirty="0"/>
              <a:t>8 </a:t>
            </a:r>
            <a:r>
              <a:rPr lang="ja-JP" altLang="en-US" sz="2800"/>
              <a:t>我體會基督 耶穌 的心腸、切切的想念你們眾人．這是　神可以給我作見證的。</a:t>
            </a:r>
            <a:br>
              <a:rPr lang="ja-JP" altLang="en-US" sz="2800"/>
            </a:br>
            <a:r>
              <a:rPr lang="en-US" altLang="ja-JP" sz="2800" b="1" i="1" dirty="0"/>
              <a:t>9 </a:t>
            </a:r>
            <a:r>
              <a:rPr lang="ja-JP" altLang="en-US" sz="2800"/>
              <a:t>我所禱告的、就是要</a:t>
            </a:r>
            <a:r>
              <a:rPr lang="ja-JP" altLang="en-US" sz="2800" b="1">
                <a:highlight>
                  <a:srgbClr val="FFFF00"/>
                </a:highlight>
              </a:rPr>
              <a:t>你們的愛心、在知識和各樣見識上、多而又多</a:t>
            </a:r>
            <a:r>
              <a:rPr lang="ja-JP" altLang="en-US" sz="2800"/>
              <a:t>．</a:t>
            </a:r>
            <a:br>
              <a:rPr lang="ja-JP" altLang="en-US" sz="2800"/>
            </a:br>
            <a:r>
              <a:rPr lang="en-US" altLang="ja-JP" sz="2800" b="1" i="1" dirty="0"/>
              <a:t>10 </a:t>
            </a:r>
            <a:r>
              <a:rPr lang="ja-JP" altLang="en-US" sz="2800"/>
              <a:t>使你們能分別是非、</a:t>
            </a:r>
            <a:r>
              <a:rPr lang="en-US" altLang="ja-JP" sz="2800" dirty="0"/>
              <a:t>〔</a:t>
            </a:r>
            <a:r>
              <a:rPr lang="ja-JP" altLang="en-US" sz="2800"/>
              <a:t>或作喜愛那美好的事</a:t>
            </a:r>
            <a:r>
              <a:rPr lang="en-US" altLang="ja-JP" sz="2800" dirty="0"/>
              <a:t>〕</a:t>
            </a:r>
            <a:r>
              <a:rPr lang="ja-JP" altLang="en-US" sz="2800"/>
              <a:t>作誠實無過的人、直到基督 的日子．</a:t>
            </a:r>
            <a:br>
              <a:rPr lang="ja-JP" altLang="en-US" sz="2800"/>
            </a:br>
            <a:r>
              <a:rPr lang="en-US" altLang="ja-JP" sz="2800" b="1" i="1" dirty="0"/>
              <a:t>11 </a:t>
            </a:r>
            <a:r>
              <a:rPr lang="ja-JP" altLang="en-US" sz="2800"/>
              <a:t>並靠著耶穌 基督 </a:t>
            </a:r>
            <a:r>
              <a:rPr lang="ja-JP" altLang="en-US" sz="2800" b="1">
                <a:highlight>
                  <a:srgbClr val="FFFF00"/>
                </a:highlight>
              </a:rPr>
              <a:t>結滿了仁義的果子、叫榮耀稱讚歸與　神</a:t>
            </a:r>
            <a:r>
              <a:rPr lang="ja-JP" altLang="en-US" sz="2800"/>
              <a:t>。</a:t>
            </a:r>
            <a:endParaRPr lang="en-US" altLang="ja-JP" sz="2800" b="1" cap="all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E9F746-04AE-E57E-5C74-ADDDE4A951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731" y="212651"/>
            <a:ext cx="11824734" cy="640734"/>
          </a:xfrm>
        </p:spPr>
        <p:txBody>
          <a:bodyPr>
            <a:noAutofit/>
          </a:bodyPr>
          <a:lstStyle/>
          <a:p>
            <a:r>
              <a:rPr lang="en-US" altLang="ja-JP" sz="3200" b="1" dirty="0">
                <a:latin typeface="+mn-lt"/>
              </a:rPr>
              <a:t>True disciple: deeper knowing Christ / be imitator of Christ</a:t>
            </a:r>
            <a:endParaRPr lang="en-US" sz="3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75751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69EC5-B85F-3801-4703-919AE5C11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DCBC9F4-D7BF-E337-13C4-7A8175BBD8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731" y="1180214"/>
            <a:ext cx="12024538" cy="5465135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哥林多後書</a:t>
            </a:r>
            <a:r>
              <a:rPr lang="en-US" altLang="ja-JP" sz="2800" b="1" cap="all" dirty="0"/>
              <a:t> 3:</a:t>
            </a:r>
            <a:br>
              <a:rPr lang="ja-JP" altLang="en-US" sz="2800"/>
            </a:br>
            <a:r>
              <a:rPr lang="en-US" altLang="ja-JP" sz="2800" b="1" i="1" dirty="0"/>
              <a:t>2 </a:t>
            </a:r>
            <a:r>
              <a:rPr lang="ja-JP" altLang="en-US" sz="2800"/>
              <a:t>你們就是我們的薦信、寫在我們的心裡、被眾人所知道所念誦的。</a:t>
            </a:r>
            <a:br>
              <a:rPr lang="ja-JP" altLang="en-US" sz="2800"/>
            </a:br>
            <a:r>
              <a:rPr lang="en-US" altLang="ja-JP" sz="2800" b="1" i="1" dirty="0"/>
              <a:t>3 </a:t>
            </a:r>
            <a:r>
              <a:rPr lang="ja-JP" altLang="en-US" sz="2800"/>
              <a:t>你們明顯是基督 的信、藉著我們修成的．不是用墨寫的、乃是用永生　神的靈寫的．不是寫在石版上、乃是寫在心版上。</a:t>
            </a:r>
            <a:br>
              <a:rPr lang="ja-JP" altLang="en-US" sz="2800"/>
            </a:br>
            <a:r>
              <a:rPr lang="en-US" altLang="ja-JP" sz="2800" b="1" i="1" dirty="0"/>
              <a:t>4 </a:t>
            </a:r>
            <a:r>
              <a:rPr lang="ja-JP" altLang="en-US" sz="2800"/>
              <a:t>我們因基督 所以在　神面前纔有這樣的信心．</a:t>
            </a:r>
            <a:br>
              <a:rPr lang="ja-JP" altLang="en-US" sz="2800"/>
            </a:br>
            <a:r>
              <a:rPr lang="en-US" altLang="ja-JP" sz="2800" b="1" i="1" dirty="0"/>
              <a:t>5 </a:t>
            </a:r>
            <a:r>
              <a:rPr lang="ja-JP" altLang="en-US" sz="2800"/>
              <a:t>並不是我們憑自己能承擔甚麼事、我們所能承擔的、乃是出於　神．</a:t>
            </a:r>
            <a:br>
              <a:rPr lang="ja-JP" altLang="en-US" sz="2800"/>
            </a:br>
            <a:r>
              <a:rPr lang="en-US" altLang="ja-JP" sz="2800" b="1" i="1" dirty="0"/>
              <a:t>6 </a:t>
            </a:r>
            <a:r>
              <a:rPr lang="ja-JP" altLang="en-US" sz="2800" b="1">
                <a:highlight>
                  <a:srgbClr val="FFFF00"/>
                </a:highlight>
              </a:rPr>
              <a:t>他叫我們能承當這新約的執事</a:t>
            </a:r>
            <a:r>
              <a:rPr lang="ja-JP" altLang="en-US" sz="2800"/>
              <a:t>．不是憑著字句、乃是憑著精意．因為那字句是叫人死、精意是叫人活。</a:t>
            </a:r>
            <a:r>
              <a:rPr lang="en-US" altLang="ja-JP" sz="2800" dirty="0"/>
              <a:t>〔</a:t>
            </a:r>
            <a:r>
              <a:rPr lang="ja-JP" altLang="en-US" sz="2800"/>
              <a:t>精意或作聖靈 </a:t>
            </a:r>
            <a:r>
              <a:rPr lang="en-US" altLang="ja-JP" sz="2800" dirty="0"/>
              <a:t>〕</a:t>
            </a:r>
            <a:br>
              <a:rPr lang="ja-JP" altLang="en-US" sz="2800"/>
            </a:br>
            <a:r>
              <a:rPr lang="en-US" altLang="ja-JP" sz="2800" b="1" i="1" dirty="0"/>
              <a:t>7 </a:t>
            </a:r>
            <a:r>
              <a:rPr lang="ja-JP" altLang="en-US" sz="2800"/>
              <a:t>那用字刻在石頭上</a:t>
            </a:r>
            <a:r>
              <a:rPr lang="ja-JP" altLang="en-US" sz="2800" b="1"/>
              <a:t>屬死的職事</a:t>
            </a:r>
            <a:r>
              <a:rPr lang="ja-JP" altLang="en-US" sz="2800"/>
              <a:t>、尚且有榮光、甚至以色列 人因摩西 面上的榮光、不能定睛看他的臉．這榮光原是漸漸退去的．</a:t>
            </a:r>
            <a:br>
              <a:rPr lang="ja-JP" altLang="en-US" sz="2800"/>
            </a:br>
            <a:r>
              <a:rPr lang="en-US" altLang="ja-JP" sz="2800" b="1" i="1" dirty="0"/>
              <a:t>8 </a:t>
            </a:r>
            <a:r>
              <a:rPr lang="ja-JP" altLang="en-US" sz="2800"/>
              <a:t>何況那</a:t>
            </a:r>
            <a:r>
              <a:rPr lang="ja-JP" altLang="en-US" sz="2800" b="1"/>
              <a:t>屬靈的職事</a:t>
            </a:r>
            <a:r>
              <a:rPr lang="ja-JP" altLang="en-US" sz="2800"/>
              <a:t>、豈不更有榮光麼。</a:t>
            </a:r>
            <a:br>
              <a:rPr lang="ja-JP" altLang="en-US" sz="2800"/>
            </a:br>
            <a:r>
              <a:rPr lang="en-US" altLang="ja-JP" sz="2800" b="1" i="1" dirty="0"/>
              <a:t>9 </a:t>
            </a:r>
            <a:r>
              <a:rPr lang="ja-JP" altLang="en-US" sz="2800"/>
              <a:t>若是</a:t>
            </a:r>
            <a:r>
              <a:rPr lang="ja-JP" altLang="en-US" sz="2800" b="1"/>
              <a:t>定罪的職事</a:t>
            </a:r>
            <a:r>
              <a:rPr lang="ja-JP" altLang="en-US" sz="2800"/>
              <a:t>有榮光、那</a:t>
            </a:r>
            <a:r>
              <a:rPr lang="ja-JP" altLang="en-US" sz="2800" b="1"/>
              <a:t>稱義的職事</a:t>
            </a:r>
            <a:r>
              <a:rPr lang="ja-JP" altLang="en-US" sz="2800"/>
              <a:t>、榮光就越發大了。</a:t>
            </a:r>
            <a:br>
              <a:rPr lang="ja-JP" altLang="en-US" sz="2800"/>
            </a:br>
            <a:r>
              <a:rPr lang="en-US" altLang="ja-JP" sz="2800" b="1" i="1" dirty="0"/>
              <a:t>10 </a:t>
            </a:r>
            <a:r>
              <a:rPr lang="ja-JP" altLang="en-US" sz="2800"/>
              <a:t>那從前有榮光的、因這極大的榮光、就算不得有榮光了．</a:t>
            </a:r>
            <a:br>
              <a:rPr lang="ja-JP" altLang="en-US" sz="2800"/>
            </a:br>
            <a:r>
              <a:rPr lang="en-US" altLang="ja-JP" sz="2800" b="1" i="1" dirty="0"/>
              <a:t>11 </a:t>
            </a:r>
            <a:r>
              <a:rPr lang="ja-JP" altLang="en-US" sz="2800"/>
              <a:t>若那</a:t>
            </a:r>
            <a:r>
              <a:rPr lang="ja-JP" altLang="en-US" sz="2800" b="1"/>
              <a:t>廢掉的</a:t>
            </a:r>
            <a:r>
              <a:rPr lang="ja-JP" altLang="en-US" sz="2800"/>
              <a:t>有榮光、這</a:t>
            </a:r>
            <a:r>
              <a:rPr lang="ja-JP" altLang="en-US" sz="2800" b="1"/>
              <a:t>長存的</a:t>
            </a:r>
            <a:r>
              <a:rPr lang="ja-JP" altLang="en-US" sz="2800"/>
              <a:t>就更有榮光了。</a:t>
            </a:r>
            <a:endParaRPr lang="en-US" altLang="ja-JP" sz="2800" b="1" cap="all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30427-B024-CDE9-85F9-1E492F97D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731" y="212651"/>
            <a:ext cx="12024538" cy="640734"/>
          </a:xfrm>
        </p:spPr>
        <p:txBody>
          <a:bodyPr>
            <a:noAutofit/>
          </a:bodyPr>
          <a:lstStyle/>
          <a:p>
            <a:r>
              <a:rPr lang="en-US" altLang="ja-JP" sz="3200" b="1" dirty="0">
                <a:latin typeface="+mn-lt"/>
              </a:rPr>
              <a:t>Paul’s example: Know him and the power of his resurrection</a:t>
            </a:r>
            <a:endParaRPr lang="en-US" sz="3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55943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7BE75-3A1A-6816-D284-2DCA62CED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784B738-3A4E-7ED2-7C97-7643BBA0BB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731" y="1180214"/>
            <a:ext cx="12024538" cy="5465135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哥林多後書</a:t>
            </a:r>
            <a:r>
              <a:rPr lang="en-US" altLang="ja-JP" sz="2800" b="1" cap="all" dirty="0"/>
              <a:t> 3:</a:t>
            </a:r>
            <a:br>
              <a:rPr lang="ja-JP" altLang="en-US" sz="2800"/>
            </a:br>
            <a:endParaRPr lang="en-US" altLang="ja-JP" sz="2800" dirty="0"/>
          </a:p>
          <a:p>
            <a:pPr algn="l"/>
            <a:r>
              <a:rPr lang="en-US" altLang="ja-JP" sz="2800" b="1" i="1" dirty="0"/>
              <a:t>12 </a:t>
            </a:r>
            <a:r>
              <a:rPr lang="ja-JP" altLang="en-US" sz="2800" b="1">
                <a:highlight>
                  <a:srgbClr val="FFFF00"/>
                </a:highlight>
              </a:rPr>
              <a:t>我們既有這樣的盼望、就大膽講說</a:t>
            </a:r>
            <a:r>
              <a:rPr lang="ja-JP" altLang="en-US" sz="2800"/>
              <a:t>、</a:t>
            </a:r>
            <a:br>
              <a:rPr lang="ja-JP" altLang="en-US" sz="2800"/>
            </a:br>
            <a:r>
              <a:rPr lang="en-US" altLang="ja-JP" sz="2800" b="1" i="1" dirty="0"/>
              <a:t>13 </a:t>
            </a:r>
            <a:r>
              <a:rPr lang="ja-JP" altLang="en-US" sz="2800"/>
              <a:t>不像摩西 將帕子蒙在臉上、叫以色列 人不能定睛看到那將廢者的結局．</a:t>
            </a:r>
            <a:br>
              <a:rPr lang="ja-JP" altLang="en-US" sz="2800"/>
            </a:br>
            <a:r>
              <a:rPr lang="en-US" altLang="ja-JP" sz="2800" b="1" i="1" dirty="0"/>
              <a:t>14 </a:t>
            </a:r>
            <a:r>
              <a:rPr lang="ja-JP" altLang="en-US" sz="2800"/>
              <a:t>但他們的心地剛硬．直到今日誦讀舊約的時候、這帕子還沒有揭去．這帕子在基督 裡已經廢去了。</a:t>
            </a:r>
            <a:br>
              <a:rPr lang="ja-JP" altLang="en-US" sz="2800"/>
            </a:br>
            <a:r>
              <a:rPr lang="en-US" altLang="ja-JP" sz="2800" b="1" i="1" dirty="0"/>
              <a:t>15 </a:t>
            </a:r>
            <a:r>
              <a:rPr lang="ja-JP" altLang="en-US" sz="2800"/>
              <a:t>然而直到今日、每逢誦讀摩西 書的時候、帕子還在他們心上。</a:t>
            </a:r>
            <a:br>
              <a:rPr lang="ja-JP" altLang="en-US" sz="2800"/>
            </a:br>
            <a:r>
              <a:rPr lang="en-US" altLang="ja-JP" sz="2800" b="1" i="1" dirty="0"/>
              <a:t>16 </a:t>
            </a:r>
            <a:r>
              <a:rPr lang="ja-JP" altLang="en-US" sz="2800"/>
              <a:t>但他們的心幾時歸向主、帕子就幾時除去了。</a:t>
            </a:r>
            <a:br>
              <a:rPr lang="ja-JP" altLang="en-US" sz="2800"/>
            </a:br>
            <a:r>
              <a:rPr lang="en-US" altLang="ja-JP" sz="2800" b="1" i="1" dirty="0"/>
              <a:t>17 </a:t>
            </a:r>
            <a:r>
              <a:rPr lang="ja-JP" altLang="en-US" sz="2800"/>
              <a:t>主就是那靈、主的靈在那裡、那裡就得以自由。</a:t>
            </a:r>
            <a:br>
              <a:rPr lang="ja-JP" altLang="en-US" sz="2800"/>
            </a:br>
            <a:r>
              <a:rPr lang="en-US" altLang="ja-JP" sz="2800" b="1" i="1" dirty="0"/>
              <a:t>18 </a:t>
            </a:r>
            <a:r>
              <a:rPr lang="ja-JP" altLang="en-US" sz="2800" b="1"/>
              <a:t>我們眾人既然敞著臉、</a:t>
            </a:r>
            <a:r>
              <a:rPr lang="ja-JP" altLang="en-US" sz="2800" b="1">
                <a:highlight>
                  <a:srgbClr val="FFFF00"/>
                </a:highlight>
              </a:rPr>
              <a:t>得以看見主的榮光</a:t>
            </a:r>
            <a:r>
              <a:rPr lang="ja-JP" altLang="en-US" sz="2800" b="1"/>
              <a:t>、好像從鏡子裡返照、就</a:t>
            </a:r>
            <a:r>
              <a:rPr lang="ja-JP" altLang="en-US" sz="2800" b="1">
                <a:solidFill>
                  <a:srgbClr val="FF0000"/>
                </a:solidFill>
                <a:highlight>
                  <a:srgbClr val="FFFF00"/>
                </a:highlight>
              </a:rPr>
              <a:t>變成主的形狀</a:t>
            </a:r>
            <a:r>
              <a:rPr lang="ja-JP" altLang="en-US" sz="2800" b="1"/>
              <a:t>、榮上加榮、如同從主的靈變成的</a:t>
            </a:r>
            <a:r>
              <a:rPr lang="ja-JP" altLang="en-US" sz="2800"/>
              <a:t>。</a:t>
            </a:r>
            <a:endParaRPr lang="en-US" altLang="ja-JP" sz="2800" b="1" cap="all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53B85D-3865-114F-8DAF-FCCAB962FE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731" y="212651"/>
            <a:ext cx="12024538" cy="640734"/>
          </a:xfrm>
        </p:spPr>
        <p:txBody>
          <a:bodyPr>
            <a:noAutofit/>
          </a:bodyPr>
          <a:lstStyle/>
          <a:p>
            <a:r>
              <a:rPr lang="en-US" altLang="ja-JP" sz="3200" b="1" dirty="0">
                <a:latin typeface="+mn-lt"/>
              </a:rPr>
              <a:t>Paul’s example: Know him and the power of his resurrection</a:t>
            </a:r>
            <a:endParaRPr lang="en-US" sz="3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4201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62845-4B14-1B5A-FA8E-CB5999DDA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CA440AE-968F-27E5-6079-CC02458FCB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731" y="1180214"/>
            <a:ext cx="12024538" cy="5465135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哥林多後書</a:t>
            </a:r>
            <a:r>
              <a:rPr lang="en-US" altLang="ja-JP" sz="2800" b="1" cap="all" dirty="0"/>
              <a:t> 4:</a:t>
            </a:r>
            <a:br>
              <a:rPr lang="ja-JP" altLang="en-US" sz="2800"/>
            </a:br>
            <a:r>
              <a:rPr lang="en-US" altLang="ja-JP" sz="2800" b="1" i="1" dirty="0"/>
              <a:t>1 </a:t>
            </a:r>
            <a:r>
              <a:rPr lang="ja-JP" altLang="en-US" sz="2800"/>
              <a:t>我們既然蒙憐憫、受了這職分、</a:t>
            </a:r>
            <a:r>
              <a:rPr lang="ja-JP" altLang="en-US" sz="2800" b="1"/>
              <a:t>就不喪膽</a:t>
            </a:r>
            <a:r>
              <a:rPr lang="ja-JP" altLang="en-US" sz="2800"/>
              <a:t>．</a:t>
            </a:r>
            <a:br>
              <a:rPr lang="ja-JP" altLang="en-US" sz="2800"/>
            </a:br>
            <a:r>
              <a:rPr lang="en-US" altLang="ja-JP" sz="2800" b="1" i="1" dirty="0"/>
              <a:t>2 </a:t>
            </a:r>
            <a:r>
              <a:rPr lang="ja-JP" altLang="en-US" sz="2800"/>
              <a:t>乃將那些暗昧可恥的事棄絕了、不行詭詐、不謬講　神的道理．</a:t>
            </a:r>
            <a:r>
              <a:rPr lang="ja-JP" altLang="en-US" sz="2800" b="1">
                <a:solidFill>
                  <a:srgbClr val="FF0000"/>
                </a:solidFill>
                <a:highlight>
                  <a:srgbClr val="FFFF00"/>
                </a:highlight>
              </a:rPr>
              <a:t>只將真理表明出來</a:t>
            </a:r>
            <a:r>
              <a:rPr lang="ja-JP" altLang="en-US" sz="2800"/>
              <a:t>、好在　神面前把自己薦與各人的良心。</a:t>
            </a:r>
            <a:br>
              <a:rPr lang="ja-JP" altLang="en-US" sz="2800"/>
            </a:br>
            <a:r>
              <a:rPr lang="en-US" altLang="ja-JP" sz="2800" b="1" i="1" dirty="0"/>
              <a:t>5 </a:t>
            </a:r>
            <a:r>
              <a:rPr lang="ja-JP" altLang="en-US" sz="2800"/>
              <a:t>我們原不是傳自己、乃是</a:t>
            </a:r>
            <a:r>
              <a:rPr lang="ja-JP" altLang="en-US" sz="2800" b="1"/>
              <a:t>傳基督 耶穌 為主</a:t>
            </a:r>
            <a:r>
              <a:rPr lang="ja-JP" altLang="en-US" sz="2800"/>
              <a:t>、並且自己因耶穌 作你們的僕人。</a:t>
            </a:r>
            <a:r>
              <a:rPr lang="en-US" altLang="ja-JP" sz="2800" b="1" i="1" dirty="0"/>
              <a:t>6 </a:t>
            </a:r>
            <a:r>
              <a:rPr lang="ja-JP" altLang="en-US" sz="2800"/>
              <a:t>那吩咐光從黑暗裡照出來的　神、已經照在我們心裡、叫我們得知　神榮耀的光、顯在耶穌 基督 的面上。</a:t>
            </a:r>
            <a:br>
              <a:rPr lang="ja-JP" altLang="en-US" sz="2800"/>
            </a:br>
            <a:r>
              <a:rPr lang="en-US" altLang="ja-JP" sz="2800" b="1" i="1" dirty="0"/>
              <a:t>7 </a:t>
            </a:r>
            <a:r>
              <a:rPr lang="ja-JP" altLang="en-US" sz="2800"/>
              <a:t>我們有這寶貝放在瓦器裡、要顯明</a:t>
            </a:r>
            <a:r>
              <a:rPr lang="ja-JP" altLang="en-US" sz="2800" b="1"/>
              <a:t>這莫大的能力、是出於　神</a:t>
            </a:r>
            <a:r>
              <a:rPr lang="ja-JP" altLang="en-US" sz="2800"/>
              <a:t>、不是出於我們。</a:t>
            </a:r>
            <a:br>
              <a:rPr lang="ja-JP" altLang="en-US" sz="2800"/>
            </a:br>
            <a:r>
              <a:rPr lang="en-US" altLang="ja-JP" sz="2800" b="1" i="1" dirty="0"/>
              <a:t>8 </a:t>
            </a:r>
            <a:r>
              <a:rPr lang="ja-JP" altLang="en-US" sz="2800"/>
              <a:t>我們四面受敵、卻不被困住．心裡作難、卻不至失望．</a:t>
            </a:r>
            <a:br>
              <a:rPr lang="ja-JP" altLang="en-US" sz="2800"/>
            </a:br>
            <a:r>
              <a:rPr lang="en-US" altLang="ja-JP" sz="2800" b="1" i="1" dirty="0"/>
              <a:t>9 </a:t>
            </a:r>
            <a:r>
              <a:rPr lang="ja-JP" altLang="en-US" sz="2800"/>
              <a:t>遭逼迫、卻不被丟棄．打倒了、卻不至死亡．</a:t>
            </a:r>
            <a:br>
              <a:rPr lang="ja-JP" altLang="en-US" sz="2800"/>
            </a:br>
            <a:r>
              <a:rPr lang="en-US" altLang="ja-JP" sz="2800" b="1" i="1" dirty="0"/>
              <a:t>10 </a:t>
            </a:r>
            <a:r>
              <a:rPr lang="ja-JP" altLang="en-US" sz="2800"/>
              <a:t>身上常帶著耶穌 的死、使耶穌 的生、也顯明在我們身上。</a:t>
            </a:r>
            <a:endParaRPr lang="en-US" altLang="ja-JP" sz="2800" dirty="0"/>
          </a:p>
          <a:p>
            <a:pPr algn="l"/>
            <a:r>
              <a:rPr lang="en-US" altLang="ja-JP" sz="2800" b="1" i="1" dirty="0"/>
              <a:t>16 </a:t>
            </a:r>
            <a:r>
              <a:rPr lang="ja-JP" altLang="en-US" sz="2800"/>
              <a:t>所以我們不喪膽．外體雖然毀壞、</a:t>
            </a:r>
            <a:r>
              <a:rPr lang="ja-JP" altLang="en-US" sz="2800" b="1"/>
              <a:t>內心卻一天新似一天</a:t>
            </a:r>
            <a:r>
              <a:rPr lang="ja-JP" altLang="en-US" sz="2800"/>
              <a:t>。</a:t>
            </a:r>
            <a:br>
              <a:rPr lang="ja-JP" altLang="en-US" sz="3200"/>
            </a:br>
            <a:r>
              <a:rPr lang="en-US" altLang="ja-JP" sz="2800" b="1" i="1" dirty="0"/>
              <a:t>17 </a:t>
            </a:r>
            <a:r>
              <a:rPr lang="ja-JP" altLang="en-US" sz="2800"/>
              <a:t>我們這至暫至輕的苦楚、要為我們成就極重無比永遠的榮耀。</a:t>
            </a:r>
            <a:endParaRPr lang="en-US" altLang="ja-JP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12AB85-20AC-7095-9A4B-D4882DD10D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731" y="212651"/>
            <a:ext cx="12024538" cy="640734"/>
          </a:xfrm>
        </p:spPr>
        <p:txBody>
          <a:bodyPr>
            <a:noAutofit/>
          </a:bodyPr>
          <a:lstStyle/>
          <a:p>
            <a:r>
              <a:rPr lang="en-US" altLang="ja-JP" sz="3200" b="1" dirty="0">
                <a:latin typeface="+mn-lt"/>
              </a:rPr>
              <a:t>Paul’s example: Share in his suffering</a:t>
            </a:r>
            <a:endParaRPr lang="en-US" sz="3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95835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A827C-11A7-4CFA-A521-00FA43B66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4A3A30F-D532-3A7C-1364-0BD1645D82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731" y="1086429"/>
            <a:ext cx="12024538" cy="5465135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哥林多後書</a:t>
            </a:r>
            <a:r>
              <a:rPr lang="en-US" altLang="ja-JP" sz="2800" b="1" cap="all" dirty="0"/>
              <a:t> 10:</a:t>
            </a:r>
            <a:br>
              <a:rPr lang="ja-JP" altLang="en-US" sz="2800"/>
            </a:br>
            <a:r>
              <a:rPr lang="en-US" altLang="ja-JP" sz="2800" b="1" i="1" dirty="0"/>
              <a:t>3 </a:t>
            </a:r>
            <a:r>
              <a:rPr lang="ja-JP" altLang="en-US" sz="2800"/>
              <a:t>因為我們雖然在血氣中行事、卻不憑著血氣爭戰．</a:t>
            </a:r>
            <a:br>
              <a:rPr lang="ja-JP" altLang="en-US" sz="2800"/>
            </a:br>
            <a:r>
              <a:rPr lang="en-US" altLang="ja-JP" sz="2800" b="1" i="1" dirty="0"/>
              <a:t>4 </a:t>
            </a:r>
            <a:r>
              <a:rPr lang="ja-JP" altLang="en-US" sz="2800"/>
              <a:t>我們爭戰的兵器、本不是屬血氣的、乃是在　神面前有能力、可以攻破堅固的營壘、</a:t>
            </a:r>
            <a:br>
              <a:rPr lang="ja-JP" altLang="en-US" sz="2800"/>
            </a:br>
            <a:r>
              <a:rPr lang="en-US" altLang="ja-JP" sz="2800" b="1" i="1" dirty="0"/>
              <a:t>5 </a:t>
            </a:r>
            <a:r>
              <a:rPr lang="ja-JP" altLang="en-US" sz="2800" b="1">
                <a:highlight>
                  <a:srgbClr val="FFFF00"/>
                </a:highlight>
              </a:rPr>
              <a:t>將各樣的計謀、各樣攔阻人認識　神的那些自高之事、一概攻破了、又將人所有的心意奪回、使他都順服基督 </a:t>
            </a:r>
            <a:r>
              <a:rPr lang="ja-JP" altLang="en-US" sz="2800"/>
              <a:t>．</a:t>
            </a:r>
            <a:endParaRPr lang="en-US" altLang="ja-JP" sz="2800" dirty="0"/>
          </a:p>
          <a:p>
            <a:pPr algn="l"/>
            <a:r>
              <a:rPr lang="ja-JP" altLang="en-US" sz="2800" b="1" cap="all"/>
              <a:t>哥林多後書</a:t>
            </a:r>
            <a:r>
              <a:rPr lang="en-US" altLang="ja-JP" sz="2800" b="1" cap="all" dirty="0"/>
              <a:t> 12:</a:t>
            </a:r>
          </a:p>
          <a:p>
            <a:pPr algn="l"/>
            <a:r>
              <a:rPr lang="en-US" altLang="ja-JP" sz="2800" b="1" i="1" dirty="0"/>
              <a:t>7 </a:t>
            </a:r>
            <a:r>
              <a:rPr lang="ja-JP" altLang="en-US" sz="2800"/>
              <a:t>又恐怕我因所得的啟示甚大、就過於自高、所以有一根刺加在我肉體上、就是撒但 的差役、要攻擊我、免得我過於自高。</a:t>
            </a:r>
            <a:br>
              <a:rPr lang="ja-JP" altLang="en-US" sz="2800"/>
            </a:br>
            <a:r>
              <a:rPr lang="en-US" altLang="ja-JP" sz="2800" b="1" i="1" dirty="0"/>
              <a:t>8 </a:t>
            </a:r>
            <a:r>
              <a:rPr lang="ja-JP" altLang="en-US" sz="2800"/>
              <a:t>為這事、我三次求過主、叫這刺離開我。</a:t>
            </a:r>
            <a:br>
              <a:rPr lang="ja-JP" altLang="en-US" sz="2800"/>
            </a:br>
            <a:r>
              <a:rPr lang="en-US" altLang="ja-JP" sz="2800" b="1" i="1" dirty="0"/>
              <a:t>9 </a:t>
            </a:r>
            <a:r>
              <a:rPr lang="ja-JP" altLang="en-US" sz="2800"/>
              <a:t>他對我說、我的恩典夠你用的．因為我的能力、是在人的軟弱上顯得完全．所以我更喜歡誇自己的軟弱、好叫基督 的能力覆庇我．</a:t>
            </a:r>
            <a:br>
              <a:rPr lang="ja-JP" altLang="en-US" sz="2800"/>
            </a:br>
            <a:r>
              <a:rPr lang="en-US" altLang="ja-JP" sz="2800" b="1" i="1" dirty="0"/>
              <a:t>10 </a:t>
            </a:r>
            <a:r>
              <a:rPr lang="ja-JP" altLang="en-US" sz="2800"/>
              <a:t>我為基督 的緣故、就以軟弱、凌辱、急難、逼迫、困苦、為可喜樂的．因</a:t>
            </a:r>
            <a:r>
              <a:rPr lang="ja-JP" altLang="en-US" sz="2800" b="1">
                <a:highlight>
                  <a:srgbClr val="FFFF00"/>
                </a:highlight>
              </a:rPr>
              <a:t>我甚麼時候軟弱、甚麼時候就剛強了</a:t>
            </a:r>
            <a:r>
              <a:rPr lang="ja-JP" altLang="en-US" sz="2800"/>
              <a:t>。</a:t>
            </a:r>
            <a:endParaRPr lang="en-US" altLang="ja-JP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A72BCC-4EC3-0257-6891-2C109F300B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731" y="212651"/>
            <a:ext cx="12024538" cy="640734"/>
          </a:xfrm>
        </p:spPr>
        <p:txBody>
          <a:bodyPr>
            <a:noAutofit/>
          </a:bodyPr>
          <a:lstStyle/>
          <a:p>
            <a:r>
              <a:rPr lang="en-US" altLang="ja-JP" sz="3200" b="1" dirty="0">
                <a:latin typeface="+mn-lt"/>
              </a:rPr>
              <a:t>Paul’s example: Knowing his power and grace</a:t>
            </a:r>
            <a:endParaRPr lang="en-US" sz="3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11978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039F1-6BB7-C84D-BD4D-7FCC2AAFC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916D0A-C071-E597-FB5A-9E613BC1CE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731" y="1180214"/>
            <a:ext cx="12024538" cy="5465135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腓立比書</a:t>
            </a:r>
            <a:r>
              <a:rPr lang="en-US" altLang="ja-JP" sz="2800" b="1" cap="all" dirty="0"/>
              <a:t> 3:</a:t>
            </a:r>
          </a:p>
          <a:p>
            <a:pPr algn="l"/>
            <a:r>
              <a:rPr lang="en-US" altLang="ja-JP" sz="2800" b="1" i="1" dirty="0"/>
              <a:t>7 </a:t>
            </a:r>
            <a:r>
              <a:rPr lang="ja-JP" altLang="en-US" sz="2800"/>
              <a:t>只是我先前以為與我有益的、我現在因基督 都當作有損的。</a:t>
            </a:r>
            <a:br>
              <a:rPr lang="ja-JP" altLang="en-US" sz="2800"/>
            </a:br>
            <a:r>
              <a:rPr lang="en-US" altLang="ja-JP" sz="2800" b="1" i="1" dirty="0"/>
              <a:t>8 </a:t>
            </a:r>
            <a:r>
              <a:rPr lang="ja-JP" altLang="en-US" sz="2800"/>
              <a:t>不但如此、我也將萬事當作有損的、因我以</a:t>
            </a:r>
            <a:r>
              <a:rPr lang="ja-JP" altLang="en-US" sz="2800">
                <a:highlight>
                  <a:srgbClr val="FFFF00"/>
                </a:highlight>
              </a:rPr>
              <a:t>認識我主基督 耶穌 </a:t>
            </a:r>
            <a:r>
              <a:rPr lang="ja-JP" altLang="en-US" sz="2800"/>
              <a:t>為至寶。我為他已經丟棄萬事、看作糞土、為要得著基督 ．</a:t>
            </a:r>
            <a:r>
              <a:rPr lang="en-US" altLang="ja-JP" sz="2800" b="1" i="1" dirty="0"/>
              <a:t>9 </a:t>
            </a:r>
            <a:r>
              <a:rPr lang="ja-JP" altLang="en-US" sz="2800"/>
              <a:t>並且得以在他裡面、不是有自己因律法而得的義、乃是有信基督 的義、就是因信　神而來的義．</a:t>
            </a:r>
            <a:br>
              <a:rPr lang="ja-JP" altLang="en-US" sz="2800"/>
            </a:br>
            <a:endParaRPr lang="en-US" altLang="ja-JP" sz="2800" dirty="0"/>
          </a:p>
          <a:p>
            <a:pPr algn="l"/>
            <a:r>
              <a:rPr lang="en-US" altLang="ja-JP" sz="2800" b="1" i="1" dirty="0"/>
              <a:t>10 </a:t>
            </a:r>
            <a:r>
              <a:rPr lang="ja-JP" altLang="en-US" sz="2800"/>
              <a:t>使我</a:t>
            </a:r>
            <a:r>
              <a:rPr lang="ja-JP" altLang="en-US" sz="2800" b="1">
                <a:highlight>
                  <a:srgbClr val="FFFF00"/>
                </a:highlight>
              </a:rPr>
              <a:t>認識基督 </a:t>
            </a:r>
            <a:r>
              <a:rPr lang="ja-JP" altLang="en-US" sz="2800"/>
              <a:t>、曉得他</a:t>
            </a:r>
            <a:r>
              <a:rPr lang="ja-JP" altLang="en-US" sz="2800" b="1">
                <a:solidFill>
                  <a:srgbClr val="FF0000"/>
                </a:solidFill>
                <a:highlight>
                  <a:srgbClr val="FFFF00"/>
                </a:highlight>
              </a:rPr>
              <a:t>復活的大能</a:t>
            </a:r>
            <a:r>
              <a:rPr lang="ja-JP" altLang="en-US" sz="2800"/>
              <a:t>、並且曉得</a:t>
            </a:r>
            <a:r>
              <a:rPr lang="ja-JP" altLang="en-US" sz="2800" b="1">
                <a:solidFill>
                  <a:srgbClr val="FF0000"/>
                </a:solidFill>
                <a:highlight>
                  <a:srgbClr val="FFFF00"/>
                </a:highlight>
              </a:rPr>
              <a:t>和他一同受苦</a:t>
            </a:r>
            <a:r>
              <a:rPr lang="ja-JP" altLang="en-US" sz="2800"/>
              <a:t>、效法他的死．</a:t>
            </a:r>
            <a:r>
              <a:rPr lang="en-US" altLang="ja-JP" sz="2800" b="1" i="1" dirty="0"/>
              <a:t>11 </a:t>
            </a:r>
            <a:r>
              <a:rPr lang="ja-JP" altLang="en-US" sz="2800"/>
              <a:t>或者我也得以</a:t>
            </a:r>
            <a:r>
              <a:rPr lang="ja-JP" altLang="en-US" sz="2800" b="1">
                <a:highlight>
                  <a:srgbClr val="FFFF00"/>
                </a:highlight>
              </a:rPr>
              <a:t>從死裡復活</a:t>
            </a:r>
            <a:r>
              <a:rPr lang="ja-JP" altLang="en-US" sz="2800"/>
              <a:t>。</a:t>
            </a:r>
            <a:endParaRPr lang="en-US" altLang="ja-JP" sz="2800" dirty="0"/>
          </a:p>
          <a:p>
            <a:pPr algn="l"/>
            <a:endParaRPr lang="en-US" sz="2800" dirty="0"/>
          </a:p>
          <a:p>
            <a:pPr algn="l"/>
            <a:r>
              <a:rPr lang="en-US" sz="2800" dirty="0"/>
              <a:t>10 that </a:t>
            </a:r>
            <a:r>
              <a:rPr lang="en-US" sz="2800" b="1" dirty="0">
                <a:highlight>
                  <a:srgbClr val="FFFF00"/>
                </a:highlight>
              </a:rPr>
              <a:t>I may know him and the power of his resurrection</a:t>
            </a:r>
            <a:r>
              <a:rPr lang="en-US" sz="2800" dirty="0"/>
              <a:t>, and may </a:t>
            </a:r>
            <a:r>
              <a:rPr lang="en-US" sz="2800" b="1" dirty="0">
                <a:highlight>
                  <a:srgbClr val="FFFF00"/>
                </a:highlight>
              </a:rPr>
              <a:t>share his sufferings</a:t>
            </a:r>
            <a:r>
              <a:rPr lang="en-US" sz="2800" dirty="0"/>
              <a:t>, becoming like him in his death, </a:t>
            </a:r>
          </a:p>
          <a:p>
            <a:pPr algn="l"/>
            <a:r>
              <a:rPr lang="en-US" sz="2800" dirty="0"/>
              <a:t>11 that by any means possible I may </a:t>
            </a:r>
            <a:r>
              <a:rPr lang="en-US" sz="2800" b="1" dirty="0">
                <a:highlight>
                  <a:srgbClr val="FFFF00"/>
                </a:highlight>
              </a:rPr>
              <a:t>attain the resurrection from the dead</a:t>
            </a:r>
            <a:r>
              <a:rPr lang="en-US" sz="2800" dirty="0"/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A57D50-786E-B500-2741-52780D0187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731" y="212651"/>
            <a:ext cx="11824734" cy="640734"/>
          </a:xfrm>
        </p:spPr>
        <p:txBody>
          <a:bodyPr>
            <a:noAutofit/>
          </a:bodyPr>
          <a:lstStyle/>
          <a:p>
            <a:r>
              <a:rPr lang="en-US" altLang="ja-JP" sz="3200" b="1" dirty="0">
                <a:latin typeface="+mn-lt"/>
              </a:rPr>
              <a:t>True disciple: deeper knowing Christ / be imitator of Christ</a:t>
            </a:r>
            <a:endParaRPr lang="en-US" sz="3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920977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A373C-F9C0-B33A-DEA1-624932B98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9AE57-DBC6-DE49-EE1D-6B11DA467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4178"/>
            <a:ext cx="9097926" cy="683264"/>
          </a:xfrm>
        </p:spPr>
        <p:txBody>
          <a:bodyPr>
            <a:noAutofit/>
          </a:bodyPr>
          <a:lstStyle/>
          <a:p>
            <a:r>
              <a:rPr lang="en-US" altLang="ja-JP" sz="3200" b="1" dirty="0">
                <a:latin typeface="+mn-lt"/>
              </a:rPr>
              <a:t>Sinner has no power to overcome sin</a:t>
            </a:r>
            <a:endParaRPr lang="en-US" sz="3200" b="1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0AD16A-7D21-F0F4-7ECD-6C302A6FC3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297" y="797442"/>
            <a:ext cx="11915554" cy="5946380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羅馬書</a:t>
            </a:r>
            <a:r>
              <a:rPr lang="en-US" altLang="ja-JP" sz="2800" b="1" cap="all" dirty="0"/>
              <a:t> 7</a:t>
            </a:r>
            <a:endParaRPr lang="ja-JP" altLang="en-US" sz="2800" b="1" cap="all"/>
          </a:p>
          <a:p>
            <a:pPr algn="l"/>
            <a:r>
              <a:rPr lang="en-US" altLang="ja-JP" sz="2800" b="1" i="1" dirty="0"/>
              <a:t>5 </a:t>
            </a:r>
            <a:r>
              <a:rPr lang="ja-JP" altLang="en-US" sz="2800"/>
              <a:t>因為我們屬肉體的時候、那因律法而生的惡慾、就在我們肢體中發動、以致結成死亡的果子．</a:t>
            </a:r>
            <a:endParaRPr lang="en-US" altLang="ja-JP" sz="2800" dirty="0"/>
          </a:p>
          <a:p>
            <a:pPr algn="l"/>
            <a:r>
              <a:rPr lang="en-US" altLang="ja-JP" sz="2800" b="1" i="1" dirty="0"/>
              <a:t>7 </a:t>
            </a:r>
            <a:r>
              <a:rPr lang="ja-JP" altLang="en-US" sz="2800"/>
              <a:t>這樣、我們可說甚麼呢．律法是罪麼．斷乎不是．只是非因律法、我就不知何為罪．非律法說、</a:t>
            </a:r>
            <a:r>
              <a:rPr lang="en-US" altLang="ja-JP" sz="2800" dirty="0"/>
              <a:t>『</a:t>
            </a:r>
            <a:r>
              <a:rPr lang="ja-JP" altLang="en-US" sz="2800"/>
              <a:t>不可起貪心。</a:t>
            </a:r>
            <a:r>
              <a:rPr lang="en-US" altLang="ja-JP" sz="2800" dirty="0"/>
              <a:t>』</a:t>
            </a:r>
            <a:r>
              <a:rPr lang="ja-JP" altLang="en-US" sz="2800"/>
              <a:t>我就不知何為貪心。</a:t>
            </a:r>
            <a:br>
              <a:rPr lang="ja-JP" altLang="en-US" sz="2800"/>
            </a:br>
            <a:r>
              <a:rPr lang="en-US" altLang="ja-JP" sz="2800" b="1" i="1" dirty="0"/>
              <a:t>8 </a:t>
            </a:r>
            <a:r>
              <a:rPr lang="ja-JP" altLang="en-US" sz="2800"/>
              <a:t>然而罪趁著機會、就藉著誡命叫諸般的貪心在我裡頭發動．因為沒有律法罪是死的。</a:t>
            </a:r>
            <a:endParaRPr lang="en-US" altLang="ja-JP" sz="2800" dirty="0"/>
          </a:p>
          <a:p>
            <a:pPr algn="l"/>
            <a:r>
              <a:rPr lang="en-US" altLang="ja-JP" sz="2800" b="1" i="1" dirty="0"/>
              <a:t>18 </a:t>
            </a:r>
            <a:r>
              <a:rPr lang="ja-JP" altLang="en-US" sz="2800"/>
              <a:t>我也知道、在我裡頭、就是我肉體之中、沒有良善．因為</a:t>
            </a:r>
            <a:r>
              <a:rPr lang="ja-JP" altLang="en-US" sz="2800" b="1">
                <a:highlight>
                  <a:srgbClr val="FFFF00"/>
                </a:highlight>
              </a:rPr>
              <a:t>立志為善由得我、只是行出來由不得我</a:t>
            </a:r>
            <a:r>
              <a:rPr lang="ja-JP" altLang="en-US" sz="2800"/>
              <a:t>。</a:t>
            </a:r>
            <a:endParaRPr lang="en-US" altLang="ja-JP" sz="2800" dirty="0"/>
          </a:p>
          <a:p>
            <a:pPr algn="l"/>
            <a:r>
              <a:rPr lang="en-US" altLang="ja-JP" sz="2800" b="1" i="1" dirty="0"/>
              <a:t>21 </a:t>
            </a:r>
            <a:r>
              <a:rPr lang="ja-JP" altLang="en-US" sz="2800"/>
              <a:t>我覺得有個律、就是我願意為善的時候、便有惡與我同在。</a:t>
            </a:r>
            <a:br>
              <a:rPr lang="ja-JP" altLang="en-US" sz="2800"/>
            </a:br>
            <a:r>
              <a:rPr lang="en-US" altLang="ja-JP" sz="2800" b="1" i="1" dirty="0"/>
              <a:t>22 </a:t>
            </a:r>
            <a:r>
              <a:rPr lang="ja-JP" altLang="en-US" sz="2800"/>
              <a:t>因為按著我裡面的意思。</a:t>
            </a:r>
            <a:r>
              <a:rPr lang="en-US" altLang="ja-JP" sz="2800" dirty="0"/>
              <a:t>〔</a:t>
            </a:r>
            <a:r>
              <a:rPr lang="ja-JP" altLang="en-US" sz="2800"/>
              <a:t>原文作人</a:t>
            </a:r>
            <a:r>
              <a:rPr lang="en-US" altLang="ja-JP" sz="2800" dirty="0"/>
              <a:t>〕</a:t>
            </a:r>
            <a:r>
              <a:rPr lang="ja-JP" altLang="en-US" sz="2800"/>
              <a:t>我是喜歡　神的律．</a:t>
            </a:r>
            <a:br>
              <a:rPr lang="ja-JP" altLang="en-US" sz="2800"/>
            </a:br>
            <a:r>
              <a:rPr lang="en-US" altLang="ja-JP" sz="2800" b="1" i="1" dirty="0"/>
              <a:t>23 </a:t>
            </a:r>
            <a:r>
              <a:rPr lang="ja-JP" altLang="en-US" sz="2800"/>
              <a:t>但我覺得肢體中另有個律、和我心中的律交戰、把我擄去叫我附從那肢體中犯罪的律。</a:t>
            </a:r>
            <a:br>
              <a:rPr lang="ja-JP" altLang="en-US" sz="2800"/>
            </a:br>
            <a:r>
              <a:rPr lang="en-US" altLang="ja-JP" sz="2800" b="1" i="1" dirty="0"/>
              <a:t>24 </a:t>
            </a:r>
            <a:r>
              <a:rPr lang="ja-JP" altLang="en-US" sz="2800"/>
              <a:t>我真是苦阿、誰能救我脫離這取死的身體呢。</a:t>
            </a:r>
            <a:endParaRPr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1024824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EED5D-B347-3629-5CA2-A525A1B12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3831B-0CEF-D997-11FF-CC957EEFEC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4178"/>
            <a:ext cx="9097926" cy="683264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+mn-lt"/>
              </a:rPr>
              <a:t>Christ’s Spirit empower us to overcome sin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81B133-1AD0-C3E4-F008-5D4189DD80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297" y="797442"/>
            <a:ext cx="11915554" cy="5946380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羅馬書</a:t>
            </a:r>
            <a:r>
              <a:rPr lang="en-US" altLang="ja-JP" sz="2800" b="1" cap="all" dirty="0"/>
              <a:t> 8</a:t>
            </a:r>
          </a:p>
          <a:p>
            <a:pPr algn="l"/>
            <a:r>
              <a:rPr lang="en-US" altLang="ja-JP" sz="2800" b="1" i="1" dirty="0"/>
              <a:t>1 </a:t>
            </a:r>
            <a:r>
              <a:rPr lang="ja-JP" altLang="en-US" sz="2800"/>
              <a:t>如今那些在基督 耶穌 裡的、就不定罪了。</a:t>
            </a:r>
            <a:br>
              <a:rPr lang="ja-JP" altLang="en-US" sz="2800"/>
            </a:br>
            <a:r>
              <a:rPr lang="en-US" altLang="ja-JP" sz="2800" b="1" i="1" dirty="0"/>
              <a:t>2 </a:t>
            </a:r>
            <a:r>
              <a:rPr lang="ja-JP" altLang="en-US" sz="2800"/>
              <a:t>因為賜生命聖靈 的律、在基督 耶穌 裡釋放了我、使我脫離罪和死的律了。</a:t>
            </a:r>
            <a:br>
              <a:rPr lang="ja-JP" altLang="en-US" sz="2800"/>
            </a:br>
            <a:r>
              <a:rPr lang="en-US" altLang="ja-JP" sz="2800" b="1" i="1" dirty="0"/>
              <a:t>3 </a:t>
            </a:r>
            <a:r>
              <a:rPr lang="ja-JP" altLang="en-US" sz="2800"/>
              <a:t>律法既因肉體軟弱、有所不能行的、　神就差遣自己的兒子、成為罪身的形狀、作了贖罪祭、在肉體中定了罪案．</a:t>
            </a:r>
            <a:br>
              <a:rPr lang="ja-JP" altLang="en-US" sz="2800"/>
            </a:br>
            <a:r>
              <a:rPr lang="en-US" altLang="ja-JP" sz="2800" b="1" i="1" dirty="0"/>
              <a:t>4 </a:t>
            </a:r>
            <a:r>
              <a:rPr lang="ja-JP" altLang="en-US" sz="2800"/>
              <a:t>使律法的義、成就在我們這不隨從肉體、只隨從聖靈 的人身上。</a:t>
            </a:r>
            <a:endParaRPr lang="en-US" altLang="ja-JP" sz="2800" dirty="0"/>
          </a:p>
          <a:p>
            <a:pPr algn="l"/>
            <a:r>
              <a:rPr lang="en-US" altLang="ja-JP" sz="2800" b="1" i="1" dirty="0"/>
              <a:t>9 </a:t>
            </a:r>
            <a:r>
              <a:rPr lang="ja-JP" altLang="en-US" sz="2800"/>
              <a:t>如果　神的靈住在你們心裡、你們就不屬肉體、乃屬聖靈 了．人若沒有基督 的靈、就不是屬基督 的。</a:t>
            </a:r>
            <a:br>
              <a:rPr lang="ja-JP" altLang="en-US" sz="2800"/>
            </a:br>
            <a:r>
              <a:rPr lang="en-US" altLang="ja-JP" sz="2800" b="1" i="1" dirty="0"/>
              <a:t>10 </a:t>
            </a:r>
            <a:r>
              <a:rPr lang="ja-JP" altLang="en-US" sz="2800"/>
              <a:t>基督 若在你們心裡、身體就因罪而死、心靈卻因義而活．</a:t>
            </a:r>
            <a:br>
              <a:rPr lang="ja-JP" altLang="en-US" sz="2800"/>
            </a:br>
            <a:r>
              <a:rPr lang="en-US" altLang="ja-JP" sz="2800" b="1" i="1" dirty="0"/>
              <a:t>11 </a:t>
            </a:r>
            <a:r>
              <a:rPr lang="ja-JP" altLang="en-US" sz="2800"/>
              <a:t>然而</a:t>
            </a:r>
            <a:r>
              <a:rPr lang="ja-JP" altLang="en-US" sz="2800" b="1"/>
              <a:t>叫耶穌 從死裡復活者的靈</a:t>
            </a:r>
            <a:r>
              <a:rPr lang="ja-JP" altLang="en-US" sz="2800"/>
              <a:t>、若住在你們心裡、那叫基督 耶穌 從死裡復活的、也必藉著住在你們心裡的聖靈 、</a:t>
            </a:r>
            <a:r>
              <a:rPr lang="ja-JP" altLang="en-US" sz="2800" b="1">
                <a:highlight>
                  <a:srgbClr val="FFFF00"/>
                </a:highlight>
              </a:rPr>
              <a:t>使你們必死的身體又活過來</a:t>
            </a:r>
            <a:r>
              <a:rPr lang="ja-JP" altLang="en-US" sz="2800"/>
              <a:t>。</a:t>
            </a:r>
            <a:br>
              <a:rPr lang="ja-JP" altLang="en-US" sz="2800"/>
            </a:br>
            <a:r>
              <a:rPr lang="en-US" altLang="ja-JP" sz="2800" b="1" i="1" dirty="0"/>
              <a:t>12 </a:t>
            </a:r>
            <a:r>
              <a:rPr lang="ja-JP" altLang="en-US" sz="2800"/>
              <a:t>弟兄們、這樣看來、我們並不是欠肉體的債、去順從肉體活著。</a:t>
            </a:r>
            <a:br>
              <a:rPr lang="ja-JP" altLang="en-US" sz="2800"/>
            </a:br>
            <a:r>
              <a:rPr lang="en-US" altLang="ja-JP" sz="2800" b="1" i="1" dirty="0"/>
              <a:t>13 </a:t>
            </a:r>
            <a:r>
              <a:rPr lang="ja-JP" altLang="en-US" sz="2800"/>
              <a:t>你們若順從肉體活著必要死．</a:t>
            </a:r>
            <a:r>
              <a:rPr lang="ja-JP" altLang="en-US" sz="2800" b="1">
                <a:highlight>
                  <a:srgbClr val="FFFF00"/>
                </a:highlight>
              </a:rPr>
              <a:t>若靠著聖靈 治死身體的惡行必要活著</a:t>
            </a:r>
            <a:r>
              <a:rPr lang="ja-JP" altLang="en-US" sz="2800"/>
              <a:t>。</a:t>
            </a:r>
            <a:endParaRPr lang="ja-JP" altLang="en-US" sz="2800" b="1" cap="all"/>
          </a:p>
        </p:txBody>
      </p:sp>
    </p:spTree>
    <p:extLst>
      <p:ext uri="{BB962C8B-B14F-4D97-AF65-F5344CB8AC3E}">
        <p14:creationId xmlns:p14="http://schemas.microsoft.com/office/powerpoint/2010/main" val="28796127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931DF-6789-A30C-3890-E08315087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66C12-2F45-155E-1360-2E41B60ED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4178"/>
            <a:ext cx="9097926" cy="683264"/>
          </a:xfrm>
        </p:spPr>
        <p:txBody>
          <a:bodyPr>
            <a:noAutofit/>
          </a:bodyPr>
          <a:lstStyle/>
          <a:p>
            <a:r>
              <a:rPr lang="en-US" altLang="ja-JP" sz="3200" b="1" dirty="0">
                <a:latin typeface="+mn-lt"/>
              </a:rPr>
              <a:t>Christlike: our destiny </a:t>
            </a:r>
            <a:endParaRPr lang="en-US" sz="3200" b="1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36D1A0-9404-122A-0036-C641AAC2A3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297" y="797442"/>
            <a:ext cx="11915554" cy="5946380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羅馬書</a:t>
            </a:r>
            <a:r>
              <a:rPr lang="en-US" altLang="ja-JP" sz="2800" b="1" cap="all" dirty="0"/>
              <a:t> 8</a:t>
            </a:r>
          </a:p>
          <a:p>
            <a:pPr algn="l"/>
            <a:r>
              <a:rPr lang="en-US" altLang="ja-JP" sz="2800" b="1" i="1" dirty="0"/>
              <a:t>22 </a:t>
            </a:r>
            <a:r>
              <a:rPr lang="ja-JP" altLang="en-US" sz="2800"/>
              <a:t>我們知道一切受造之物、一同歎息勞苦、直到如今。</a:t>
            </a:r>
            <a:br>
              <a:rPr lang="ja-JP" altLang="en-US" sz="2800"/>
            </a:br>
            <a:r>
              <a:rPr lang="en-US" altLang="ja-JP" sz="2800" b="1" i="1" dirty="0"/>
              <a:t>23 </a:t>
            </a:r>
            <a:r>
              <a:rPr lang="ja-JP" altLang="en-US" sz="2800"/>
              <a:t>不但如此、就是我們這有聖靈 初結果子的、也是自己心裡歎息、等候得著</a:t>
            </a:r>
            <a:r>
              <a:rPr lang="ja-JP" altLang="en-US" sz="2800">
                <a:highlight>
                  <a:srgbClr val="FFFF00"/>
                </a:highlight>
              </a:rPr>
              <a:t>兒子的名分、乃是我們的身體得贖</a:t>
            </a:r>
            <a:r>
              <a:rPr lang="ja-JP" altLang="en-US" sz="2800"/>
              <a:t>。</a:t>
            </a:r>
            <a:br>
              <a:rPr lang="ja-JP" altLang="en-US" sz="2800"/>
            </a:br>
            <a:r>
              <a:rPr lang="en-US" altLang="ja-JP" sz="2800" b="1" i="1" dirty="0"/>
              <a:t>24 </a:t>
            </a:r>
            <a:r>
              <a:rPr lang="ja-JP" altLang="en-US" sz="2800"/>
              <a:t>我們得救是在乎盼望．只是所見的盼望不是盼望．誰還盼望他所見的呢。</a:t>
            </a:r>
            <a:br>
              <a:rPr lang="ja-JP" altLang="en-US" sz="2800"/>
            </a:br>
            <a:r>
              <a:rPr lang="en-US" altLang="ja-JP" sz="2800" b="1" i="1" dirty="0"/>
              <a:t>25 </a:t>
            </a:r>
            <a:r>
              <a:rPr lang="ja-JP" altLang="en-US" sz="2800"/>
              <a:t>但我們若盼望那所不見的、就必忍耐等候。</a:t>
            </a:r>
            <a:br>
              <a:rPr lang="ja-JP" altLang="en-US" sz="2800"/>
            </a:br>
            <a:r>
              <a:rPr lang="en-US" altLang="ja-JP" sz="2800" b="1" i="1" dirty="0"/>
              <a:t>26 </a:t>
            </a:r>
            <a:r>
              <a:rPr lang="ja-JP" altLang="en-US" sz="2800"/>
              <a:t>況且我們的軟弱有聖靈 幫助、我們本不曉得當怎樣禱告、只是聖靈 親自用說不出來的歎息、替我們禱告。</a:t>
            </a:r>
            <a:br>
              <a:rPr lang="ja-JP" altLang="en-US" sz="2800"/>
            </a:br>
            <a:r>
              <a:rPr lang="en-US" altLang="ja-JP" sz="2800" b="1" i="1" dirty="0"/>
              <a:t>27 </a:t>
            </a:r>
            <a:r>
              <a:rPr lang="ja-JP" altLang="en-US" sz="2800"/>
              <a:t>鑒察人心的、曉得聖靈 的意思．因為聖靈 照著　神的旨意替聖徒祈求。</a:t>
            </a:r>
            <a:br>
              <a:rPr lang="ja-JP" altLang="en-US" sz="2800"/>
            </a:br>
            <a:r>
              <a:rPr lang="en-US" altLang="ja-JP" sz="2800" b="1" i="1" dirty="0"/>
              <a:t>28 </a:t>
            </a:r>
            <a:r>
              <a:rPr lang="ja-JP" altLang="en-US" sz="2800"/>
              <a:t>我們曉得萬事都互相效力、叫愛　神的人得益處、就是按他旨意被召的人。</a:t>
            </a:r>
            <a:r>
              <a:rPr lang="en-US" altLang="ja-JP" sz="2800" b="1" i="1" dirty="0"/>
              <a:t>29 </a:t>
            </a:r>
            <a:r>
              <a:rPr lang="ja-JP" altLang="en-US" sz="2800"/>
              <a:t>因為他預先所知道的人、就</a:t>
            </a:r>
            <a:r>
              <a:rPr lang="ja-JP" altLang="en-US" sz="2800" b="1">
                <a:highlight>
                  <a:srgbClr val="FFFF00"/>
                </a:highlight>
              </a:rPr>
              <a:t>預先定下效法他兒子的模樣</a:t>
            </a:r>
            <a:r>
              <a:rPr lang="ja-JP" altLang="en-US" sz="2800"/>
              <a:t>使他兒子在許多弟兄中作長子．</a:t>
            </a:r>
            <a:r>
              <a:rPr lang="en-US" altLang="ja-JP" sz="2800" b="1" i="1" dirty="0"/>
              <a:t>30 </a:t>
            </a:r>
            <a:r>
              <a:rPr lang="ja-JP" altLang="en-US" sz="2800"/>
              <a:t>預先所定下的人又召他們來．所召來的人、又稱他們為義．所稱為義的人、又叫他們得榮耀。</a:t>
            </a:r>
            <a:r>
              <a:rPr lang="en-US" altLang="ja-JP" sz="2800" dirty="0"/>
              <a:t> </a:t>
            </a:r>
          </a:p>
          <a:p>
            <a:pPr algn="l"/>
            <a:r>
              <a:rPr lang="en-US" altLang="ja-JP" sz="2800" dirty="0"/>
              <a:t>For those whom he foreknew he also </a:t>
            </a:r>
            <a:r>
              <a:rPr lang="en-US" altLang="ja-JP" sz="2800" b="1" dirty="0">
                <a:highlight>
                  <a:srgbClr val="FFFF00"/>
                </a:highlight>
              </a:rPr>
              <a:t>predestined to be conformed to the image of his Son</a:t>
            </a:r>
            <a:r>
              <a:rPr lang="en-US" altLang="ja-JP" sz="2800" dirty="0"/>
              <a:t>, </a:t>
            </a:r>
            <a:r>
              <a:rPr lang="en-US" altLang="ja-JP" dirty="0"/>
              <a:t>in order that he might be the firstborn among many brothers.</a:t>
            </a:r>
          </a:p>
        </p:txBody>
      </p:sp>
    </p:spTree>
    <p:extLst>
      <p:ext uri="{BB962C8B-B14F-4D97-AF65-F5344CB8AC3E}">
        <p14:creationId xmlns:p14="http://schemas.microsoft.com/office/powerpoint/2010/main" val="2576739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36731-C450-B0F7-147F-E98ED00E2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F5899-E29E-323C-1A42-74E0FCCC3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4178"/>
            <a:ext cx="9097926" cy="683264"/>
          </a:xfrm>
        </p:spPr>
        <p:txBody>
          <a:bodyPr>
            <a:noAutofit/>
          </a:bodyPr>
          <a:lstStyle/>
          <a:p>
            <a:r>
              <a:rPr lang="en-US" altLang="ja-JP" sz="3200" b="1" dirty="0">
                <a:latin typeface="+mn-lt"/>
              </a:rPr>
              <a:t>Christlike: our goal </a:t>
            </a:r>
            <a:endParaRPr lang="en-US" sz="3200" b="1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87204-35D1-FD57-CF06-E763DEFD92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297" y="797442"/>
            <a:ext cx="11915554" cy="5946380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以弗所書</a:t>
            </a:r>
            <a:r>
              <a:rPr lang="en-US" altLang="ja-JP" sz="2800" b="1" cap="all" dirty="0"/>
              <a:t> 4</a:t>
            </a:r>
          </a:p>
          <a:p>
            <a:pPr algn="l"/>
            <a:r>
              <a:rPr lang="en-US" altLang="ja-JP" sz="2800" b="1" i="1" dirty="0"/>
              <a:t>11 </a:t>
            </a:r>
            <a:r>
              <a:rPr lang="ja-JP" altLang="en-US" sz="2800"/>
              <a:t>他所賜的有使徒、有先知．有傳福音 的．有牧師和教師．</a:t>
            </a:r>
            <a:br>
              <a:rPr lang="ja-JP" altLang="en-US" sz="2800"/>
            </a:br>
            <a:r>
              <a:rPr lang="en-US" altLang="ja-JP" sz="2800" b="1" i="1" dirty="0"/>
              <a:t>12 </a:t>
            </a:r>
            <a:r>
              <a:rPr lang="ja-JP" altLang="en-US" sz="2800"/>
              <a:t>為要成全聖徒、各盡其職、建立基督 的身體．</a:t>
            </a:r>
            <a:br>
              <a:rPr lang="ja-JP" altLang="en-US" sz="2800"/>
            </a:br>
            <a:r>
              <a:rPr lang="en-US" altLang="ja-JP" sz="2800" b="1" i="1" dirty="0"/>
              <a:t>13 </a:t>
            </a:r>
            <a:r>
              <a:rPr lang="ja-JP" altLang="en-US" sz="2800"/>
              <a:t>直等到我們眾人在真道上同歸於一、</a:t>
            </a:r>
            <a:r>
              <a:rPr lang="ja-JP" altLang="en-US" sz="2800" b="1">
                <a:highlight>
                  <a:srgbClr val="FFFF00"/>
                </a:highlight>
              </a:rPr>
              <a:t>認識　神的兒子、得以長大成人、滿有基督 長成的身量</a:t>
            </a:r>
            <a:r>
              <a:rPr lang="ja-JP" altLang="en-US" sz="2800"/>
              <a:t>．</a:t>
            </a:r>
            <a:br>
              <a:rPr lang="ja-JP" altLang="en-US" sz="2800"/>
            </a:br>
            <a:r>
              <a:rPr lang="en-US" altLang="ja-JP" sz="2800" b="1" i="1" dirty="0"/>
              <a:t>14 </a:t>
            </a:r>
            <a:r>
              <a:rPr lang="ja-JP" altLang="en-US" sz="2800"/>
              <a:t>使我們不再作小孩子、中了人的詭計、和欺騙的法術、被一切異教之風搖動、飄來飄去、就隨從各樣的異端．</a:t>
            </a:r>
            <a:br>
              <a:rPr lang="ja-JP" altLang="en-US" sz="2800"/>
            </a:br>
            <a:r>
              <a:rPr lang="en-US" altLang="ja-JP" sz="2800" b="1" i="1" dirty="0"/>
              <a:t>15 </a:t>
            </a:r>
            <a:r>
              <a:rPr lang="ja-JP" altLang="en-US" sz="2800"/>
              <a:t>惟用愛心說誠實話、凡事長進、連於元首基督 ．</a:t>
            </a:r>
            <a:br>
              <a:rPr lang="ja-JP" altLang="en-US" sz="2800"/>
            </a:br>
            <a:r>
              <a:rPr lang="en-US" altLang="ja-JP" sz="2800" b="1" i="1" dirty="0"/>
              <a:t>16 </a:t>
            </a:r>
            <a:r>
              <a:rPr lang="ja-JP" altLang="en-US" sz="2800"/>
              <a:t>全身都靠他聯絡得合式、百節各按各職、照著各體的功用、彼此相助、便叫身體漸漸增長、在愛中建立自己。</a:t>
            </a:r>
            <a:endParaRPr lang="en-US" altLang="ja-JP" sz="2800" dirty="0"/>
          </a:p>
          <a:p>
            <a:pPr algn="l"/>
            <a:r>
              <a:rPr lang="ja-JP" altLang="en-US" sz="2800" b="1" cap="all"/>
              <a:t>腓立比書</a:t>
            </a:r>
            <a:r>
              <a:rPr lang="en-US" altLang="ja-JP" sz="2800" b="1" cap="all" dirty="0"/>
              <a:t> 2</a:t>
            </a:r>
            <a:endParaRPr lang="ja-JP" altLang="en-US" sz="2800" b="1" cap="all"/>
          </a:p>
          <a:p>
            <a:pPr algn="l"/>
            <a:r>
              <a:rPr lang="en-US" altLang="ja-JP" sz="2800" b="1" i="1" dirty="0"/>
              <a:t>20 </a:t>
            </a:r>
            <a:r>
              <a:rPr lang="ja-JP" altLang="en-US" sz="2800"/>
              <a:t>照著我所切慕所盼望的、沒有一事叫我羞愧、只要凡事放膽．無論是生、是死、</a:t>
            </a:r>
            <a:r>
              <a:rPr lang="ja-JP" altLang="en-US" sz="2800" b="1">
                <a:highlight>
                  <a:srgbClr val="FFFF00"/>
                </a:highlight>
              </a:rPr>
              <a:t>總叫基督 在我身上照常顯大</a:t>
            </a:r>
            <a:r>
              <a:rPr lang="ja-JP" altLang="en-US" sz="2800"/>
              <a:t>。</a:t>
            </a:r>
            <a:br>
              <a:rPr lang="ja-JP" altLang="en-US" sz="2800"/>
            </a:br>
            <a:r>
              <a:rPr lang="en-US" altLang="ja-JP" sz="2800" b="1" i="1" dirty="0"/>
              <a:t>21 </a:t>
            </a:r>
            <a:r>
              <a:rPr lang="ja-JP" altLang="en-US" sz="2800"/>
              <a:t>因我活著就是基督 、我死了就有益處。</a:t>
            </a:r>
            <a:endParaRPr lang="ja-JP" altLang="en-US" sz="2800" b="1" cap="all"/>
          </a:p>
        </p:txBody>
      </p:sp>
    </p:spTree>
    <p:extLst>
      <p:ext uri="{BB962C8B-B14F-4D97-AF65-F5344CB8AC3E}">
        <p14:creationId xmlns:p14="http://schemas.microsoft.com/office/powerpoint/2010/main" val="27194975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1FDB0-C449-8637-57A6-C69571EF3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7A2E1-2436-526E-95D9-BAB696471F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4178"/>
            <a:ext cx="9097926" cy="683264"/>
          </a:xfrm>
        </p:spPr>
        <p:txBody>
          <a:bodyPr>
            <a:noAutofit/>
          </a:bodyPr>
          <a:lstStyle/>
          <a:p>
            <a:r>
              <a:rPr lang="en-US" altLang="ja-JP" sz="3200" b="1" dirty="0">
                <a:latin typeface="+mn-lt"/>
              </a:rPr>
              <a:t>Christlike: our practice by faith </a:t>
            </a:r>
            <a:endParaRPr lang="en-US" sz="3200" b="1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BCE0B2-14D9-4B19-C345-E06738718A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297" y="797442"/>
            <a:ext cx="11915554" cy="5946380"/>
          </a:xfrm>
        </p:spPr>
        <p:txBody>
          <a:bodyPr>
            <a:noAutofit/>
          </a:bodyPr>
          <a:lstStyle/>
          <a:p>
            <a:pPr algn="l"/>
            <a:endParaRPr lang="en-US" altLang="ja-JP" sz="2800" b="1" cap="all" dirty="0"/>
          </a:p>
          <a:p>
            <a:pPr algn="l"/>
            <a:r>
              <a:rPr lang="ja-JP" altLang="en-US" sz="2800" b="1" cap="all"/>
              <a:t>羅馬書</a:t>
            </a:r>
            <a:r>
              <a:rPr lang="en-US" altLang="ja-JP" sz="2800" b="1" cap="all" dirty="0"/>
              <a:t> 12</a:t>
            </a:r>
          </a:p>
          <a:p>
            <a:pPr algn="l"/>
            <a:r>
              <a:rPr lang="en-US" altLang="ja-JP" sz="2800" b="1" i="1" dirty="0"/>
              <a:t>1 </a:t>
            </a:r>
            <a:r>
              <a:rPr lang="ja-JP" altLang="en-US" sz="2800"/>
              <a:t>所以弟兄們、我以　神的慈悲勸你們、</a:t>
            </a:r>
            <a:r>
              <a:rPr lang="ja-JP" altLang="en-US" sz="2800" b="1"/>
              <a:t>將身體獻上</a:t>
            </a:r>
            <a:r>
              <a:rPr lang="ja-JP" altLang="en-US" sz="2800"/>
              <a:t>、當作活祭、是聖潔的、是　神所喜悅的．你們如此事奉、乃是理所當然的。</a:t>
            </a:r>
            <a:br>
              <a:rPr lang="ja-JP" altLang="en-US" sz="2800"/>
            </a:br>
            <a:r>
              <a:rPr lang="en-US" altLang="ja-JP" sz="2800" b="1" i="1" dirty="0"/>
              <a:t>2 </a:t>
            </a:r>
            <a:r>
              <a:rPr lang="ja-JP" altLang="en-US" sz="2800"/>
              <a:t>不要效法這個世界．只要</a:t>
            </a:r>
            <a:r>
              <a:rPr lang="ja-JP" altLang="en-US" sz="2800" b="1"/>
              <a:t>心意更新而變化</a:t>
            </a:r>
            <a:r>
              <a:rPr lang="ja-JP" altLang="en-US" sz="2800"/>
              <a:t>、叫你們察驗何為　神的善良、純全可喜悅的旨意。</a:t>
            </a:r>
            <a:r>
              <a:rPr lang="en-US" altLang="ja-JP" sz="2800" dirty="0"/>
              <a:t> </a:t>
            </a:r>
          </a:p>
          <a:p>
            <a:pPr algn="l"/>
            <a:r>
              <a:rPr lang="en-US" altLang="ja-JP" sz="2800" b="1" dirty="0"/>
              <a:t>1</a:t>
            </a:r>
            <a:r>
              <a:rPr lang="en-US" altLang="ja-JP" sz="2800" dirty="0"/>
              <a:t> I appeal to you therefore, brothers, by the mercies of God, to present your bodies as a </a:t>
            </a:r>
            <a:r>
              <a:rPr lang="en-US" altLang="ja-JP" sz="2800" b="1" dirty="0">
                <a:highlight>
                  <a:srgbClr val="FFFF00"/>
                </a:highlight>
              </a:rPr>
              <a:t>living sacrifice</a:t>
            </a:r>
            <a:r>
              <a:rPr lang="en-US" altLang="ja-JP" sz="2800" dirty="0"/>
              <a:t>, holy and acceptable to God, which is your spiritual worship. </a:t>
            </a:r>
          </a:p>
          <a:p>
            <a:pPr algn="l"/>
            <a:r>
              <a:rPr lang="en-US" altLang="ja-JP" sz="2800" b="1" dirty="0"/>
              <a:t>2</a:t>
            </a:r>
            <a:r>
              <a:rPr lang="en-US" altLang="ja-JP" sz="2800" dirty="0"/>
              <a:t> Do not be conformed to this world, but </a:t>
            </a:r>
            <a:r>
              <a:rPr lang="en-US" altLang="ja-JP" sz="2800" b="1" dirty="0">
                <a:highlight>
                  <a:srgbClr val="FFFF00"/>
                </a:highlight>
              </a:rPr>
              <a:t>be transformed by the renewal of your mind</a:t>
            </a:r>
            <a:r>
              <a:rPr lang="en-US" altLang="ja-JP" sz="2800" dirty="0"/>
              <a:t>, that by testing you may discern what is the will of God, what is good and acceptable and perfect.</a:t>
            </a:r>
          </a:p>
        </p:txBody>
      </p:sp>
    </p:spTree>
    <p:extLst>
      <p:ext uri="{BB962C8B-B14F-4D97-AF65-F5344CB8AC3E}">
        <p14:creationId xmlns:p14="http://schemas.microsoft.com/office/powerpoint/2010/main" val="3170824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16A43-6692-856D-94CE-23FD8BA53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947A2-567C-A777-AB07-316F0AA41D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3004" y="124811"/>
            <a:ext cx="10437629" cy="683264"/>
          </a:xfrm>
        </p:spPr>
        <p:txBody>
          <a:bodyPr>
            <a:noAutofit/>
          </a:bodyPr>
          <a:lstStyle/>
          <a:p>
            <a:r>
              <a:rPr lang="en-US" altLang="ja-JP" sz="3200" b="1" dirty="0">
                <a:latin typeface="+mn-lt"/>
              </a:rPr>
              <a:t>Christlike is the only goal that we should press on </a:t>
            </a:r>
            <a:endParaRPr lang="en-US" sz="3200" b="1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4A8DCC-66D8-E9D0-1670-C7B93020BA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297" y="797442"/>
            <a:ext cx="11915554" cy="5946380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腓立比書</a:t>
            </a:r>
            <a:r>
              <a:rPr lang="en-US" altLang="ja-JP" sz="2800" b="1" cap="all" dirty="0"/>
              <a:t> 3</a:t>
            </a:r>
          </a:p>
          <a:p>
            <a:pPr algn="l"/>
            <a:r>
              <a:rPr lang="en-US" altLang="ja-JP" sz="2800" b="1" i="1" dirty="0"/>
              <a:t>12 </a:t>
            </a:r>
            <a:r>
              <a:rPr lang="ja-JP" altLang="en-US" sz="2800"/>
              <a:t>這不是說、我已經得著了、已經完全了．我乃是竭力追求、或者可以得著基督 耶穌 所以得著我的。</a:t>
            </a:r>
            <a:r>
              <a:rPr lang="en-US" altLang="ja-JP" sz="2800" b="1" i="1" dirty="0"/>
              <a:t>13 </a:t>
            </a:r>
            <a:r>
              <a:rPr lang="ja-JP" altLang="en-US" sz="2800"/>
              <a:t>弟兄們、我不是以為自己已經得著了．</a:t>
            </a:r>
            <a:r>
              <a:rPr lang="ja-JP" altLang="en-US" sz="2800" b="1">
                <a:highlight>
                  <a:srgbClr val="FFFF00"/>
                </a:highlight>
              </a:rPr>
              <a:t>我只有一件事</a:t>
            </a:r>
            <a:r>
              <a:rPr lang="ja-JP" altLang="en-US" sz="2800"/>
              <a:t>、就是忘記背後努力面前的、</a:t>
            </a:r>
            <a:r>
              <a:rPr lang="en-US" altLang="ja-JP" sz="2800" b="1" i="1" dirty="0"/>
              <a:t>14 </a:t>
            </a:r>
            <a:r>
              <a:rPr lang="ja-JP" altLang="en-US" sz="2800"/>
              <a:t>向著標竿直跑、要得　神在基督 耶穌 裡從上面召我來得的獎賞。</a:t>
            </a:r>
            <a:r>
              <a:rPr lang="en-US" altLang="ja-JP" sz="2800" b="1" i="1" dirty="0"/>
              <a:t>15 </a:t>
            </a:r>
            <a:r>
              <a:rPr lang="ja-JP" altLang="en-US" sz="2800"/>
              <a:t>所以我們中間凡是完全人、總要存這樣的心．若在甚麼事上、存別樣的心、　</a:t>
            </a:r>
            <a:r>
              <a:rPr lang="ja-JP" altLang="en-US" sz="2800" b="1"/>
              <a:t>神也必以此指示你們</a:t>
            </a:r>
            <a:r>
              <a:rPr lang="ja-JP" altLang="en-US" sz="2800"/>
              <a:t>．</a:t>
            </a:r>
            <a:r>
              <a:rPr lang="en-US" altLang="ja-JP" sz="2800" b="1" i="1" dirty="0"/>
              <a:t>16 </a:t>
            </a:r>
            <a:r>
              <a:rPr lang="ja-JP" altLang="en-US" sz="2800"/>
              <a:t>然而我們到了甚麼地步、就當照著甚麼地步行。</a:t>
            </a:r>
            <a:endParaRPr lang="en-US" altLang="ja-JP" sz="2800" dirty="0"/>
          </a:p>
          <a:p>
            <a:pPr algn="l"/>
            <a:r>
              <a:rPr lang="en-US" altLang="ja-JP" sz="2800" dirty="0"/>
              <a:t>12 Not that I have already obtained this or am already perfect, but </a:t>
            </a:r>
            <a:r>
              <a:rPr lang="en-US" altLang="ja-JP" sz="2800" b="1" dirty="0">
                <a:highlight>
                  <a:srgbClr val="FFFF00"/>
                </a:highlight>
              </a:rPr>
              <a:t>I press on to make it my own</a:t>
            </a:r>
            <a:r>
              <a:rPr lang="en-US" altLang="ja-JP" sz="2800" dirty="0"/>
              <a:t>, because Christ Jesus has made me his own. 13 Brothers, I do not consider that I have made it my own. But </a:t>
            </a:r>
            <a:r>
              <a:rPr lang="en-US" altLang="ja-JP" sz="2800" b="1" dirty="0">
                <a:highlight>
                  <a:srgbClr val="FFFF00"/>
                </a:highlight>
              </a:rPr>
              <a:t>one thing I do: </a:t>
            </a:r>
            <a:r>
              <a:rPr lang="en-US" altLang="ja-JP" sz="2800" dirty="0"/>
              <a:t>forgetting what lies behind and straining forward to what lies ahead, 14 I press on toward the goal for the prize of the upward call of God in Christ Jesus. 15 Let those of us </a:t>
            </a:r>
            <a:r>
              <a:rPr lang="en-US" altLang="ja-JP" sz="2800" b="1" dirty="0">
                <a:highlight>
                  <a:srgbClr val="FFFF00"/>
                </a:highlight>
              </a:rPr>
              <a:t>who are mature think this way</a:t>
            </a:r>
            <a:r>
              <a:rPr lang="en-US" altLang="ja-JP" sz="2800" dirty="0"/>
              <a:t>, and if in anything you think otherwise, God will reveal that also to you. 16 Only let us hold true to what we have attained.</a:t>
            </a:r>
          </a:p>
        </p:txBody>
      </p:sp>
    </p:spTree>
    <p:extLst>
      <p:ext uri="{BB962C8B-B14F-4D97-AF65-F5344CB8AC3E}">
        <p14:creationId xmlns:p14="http://schemas.microsoft.com/office/powerpoint/2010/main" val="31812091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06FAE-F60B-107A-A1B5-7247A7BD5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EFC8D-2583-8379-07F3-7D2D958417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0204" y="114178"/>
            <a:ext cx="9576391" cy="683264"/>
          </a:xfrm>
        </p:spPr>
        <p:txBody>
          <a:bodyPr>
            <a:noAutofit/>
          </a:bodyPr>
          <a:lstStyle/>
          <a:p>
            <a:r>
              <a:rPr lang="en-US" altLang="ja-JP" sz="3200" b="1" dirty="0"/>
              <a:t>Christlike is the only goal that we should focus on </a:t>
            </a:r>
            <a:endParaRPr lang="en-US" sz="3200" b="1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C752B7-B01D-3ADA-0F2D-DD0741B24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297" y="797442"/>
            <a:ext cx="11915554" cy="5946380"/>
          </a:xfrm>
        </p:spPr>
        <p:txBody>
          <a:bodyPr>
            <a:noAutofit/>
          </a:bodyPr>
          <a:lstStyle/>
          <a:p>
            <a:pPr algn="l"/>
            <a:endParaRPr lang="en-US" altLang="ja-JP" sz="2800" b="1" cap="all" dirty="0"/>
          </a:p>
          <a:p>
            <a:pPr algn="l"/>
            <a:r>
              <a:rPr lang="ja-JP" altLang="en-US" sz="2800" b="1" cap="all"/>
              <a:t>腓立比書</a:t>
            </a:r>
            <a:r>
              <a:rPr lang="en-US" altLang="ja-JP" sz="2800" b="1" cap="all" dirty="0"/>
              <a:t> 3</a:t>
            </a:r>
          </a:p>
          <a:p>
            <a:pPr algn="l"/>
            <a:r>
              <a:rPr lang="en-US" altLang="ja-JP" sz="2800" b="1" i="1" dirty="0"/>
              <a:t>17 </a:t>
            </a:r>
            <a:r>
              <a:rPr lang="ja-JP" altLang="en-US" sz="2800"/>
              <a:t>弟兄們、你們要</a:t>
            </a:r>
            <a:r>
              <a:rPr lang="ja-JP" altLang="en-US" sz="2800" b="1"/>
              <a:t>一同效法我、也當留意看那些照我們榜樣行的人</a:t>
            </a:r>
            <a:r>
              <a:rPr lang="ja-JP" altLang="en-US" sz="2800"/>
              <a:t>。</a:t>
            </a:r>
            <a:br>
              <a:rPr lang="ja-JP" altLang="en-US" sz="2800"/>
            </a:br>
            <a:r>
              <a:rPr lang="en-US" altLang="ja-JP" sz="2800" b="1" i="1" dirty="0"/>
              <a:t>18 </a:t>
            </a:r>
            <a:r>
              <a:rPr lang="ja-JP" altLang="en-US" sz="2800"/>
              <a:t>因為有許多人行事、是基督 十字架的仇敵．我屢次告訴你們、現在又流淚的告訴你們。</a:t>
            </a:r>
            <a:br>
              <a:rPr lang="ja-JP" altLang="en-US" sz="2800"/>
            </a:br>
            <a:r>
              <a:rPr lang="en-US" altLang="ja-JP" sz="2800" b="1" i="1" dirty="0"/>
              <a:t>19 </a:t>
            </a:r>
            <a:r>
              <a:rPr lang="ja-JP" altLang="en-US" sz="2800"/>
              <a:t>他們的結局就是沉淪、他們的　神就是自己的肚腹、他們以自己的羞辱為榮耀、專以地上的事為念。</a:t>
            </a:r>
            <a:br>
              <a:rPr lang="ja-JP" altLang="en-US" sz="2800"/>
            </a:br>
            <a:r>
              <a:rPr lang="en-US" altLang="ja-JP" sz="2800" b="1" i="1" dirty="0"/>
              <a:t>20 </a:t>
            </a:r>
            <a:r>
              <a:rPr lang="ja-JP" altLang="en-US" sz="2800"/>
              <a:t>我們卻是天上的國民．並且等候救主、就是主耶穌 基督 、從天上降臨。</a:t>
            </a:r>
            <a:br>
              <a:rPr lang="ja-JP" altLang="en-US" sz="2800"/>
            </a:br>
            <a:r>
              <a:rPr lang="en-US" altLang="ja-JP" sz="2800" b="1" i="1" dirty="0"/>
              <a:t>21 </a:t>
            </a:r>
            <a:r>
              <a:rPr lang="ja-JP" altLang="en-US" sz="2800"/>
              <a:t>他要按著那能叫萬有歸服自己的大能、將我們這卑賤的身體改變形狀、和他自己榮耀的身體相似。</a:t>
            </a:r>
            <a:endParaRPr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12745706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AB42A-7CAA-51E0-7AA5-4A80F8D36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D0E76-751B-5351-A64D-74BA296851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3367" y="273666"/>
            <a:ext cx="8927805" cy="598203"/>
          </a:xfrm>
        </p:spPr>
        <p:txBody>
          <a:bodyPr>
            <a:noAutofit/>
          </a:bodyPr>
          <a:lstStyle/>
          <a:p>
            <a:r>
              <a:rPr lang="en-US" altLang="ja-JP" sz="3600" b="1" dirty="0"/>
              <a:t>Summary</a:t>
            </a:r>
            <a:endParaRPr lang="en-US" sz="36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605BAA-C3B7-AD07-3BFE-C9D3B74140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325" y="1222744"/>
            <a:ext cx="11979350" cy="5635256"/>
          </a:xfrm>
        </p:spPr>
        <p:txBody>
          <a:bodyPr>
            <a:noAutofit/>
          </a:bodyPr>
          <a:lstStyle/>
          <a:p>
            <a:pPr algn="l"/>
            <a:r>
              <a:rPr lang="ja-JP" altLang="en-US" sz="2800" b="1" cap="all"/>
              <a:t>腓立比書</a:t>
            </a:r>
            <a:r>
              <a:rPr lang="en-US" altLang="ja-JP" sz="2800" b="1" cap="all" dirty="0"/>
              <a:t> 3:</a:t>
            </a:r>
          </a:p>
          <a:p>
            <a:pPr algn="l"/>
            <a:r>
              <a:rPr lang="en-US" altLang="ja-JP" sz="2800" b="1" i="1" dirty="0"/>
              <a:t>8 </a:t>
            </a:r>
            <a:r>
              <a:rPr lang="ja-JP" altLang="en-US" sz="2800"/>
              <a:t>我也將萬事當作有損的、因我以</a:t>
            </a:r>
            <a:r>
              <a:rPr lang="ja-JP" altLang="en-US" sz="2800" b="1">
                <a:highlight>
                  <a:srgbClr val="FFFF00"/>
                </a:highlight>
              </a:rPr>
              <a:t>認識我主基督 耶穌 </a:t>
            </a:r>
            <a:r>
              <a:rPr lang="ja-JP" altLang="en-US" sz="2800"/>
              <a:t>為至寶。我為他已經丟棄萬事、看作糞土、為要</a:t>
            </a:r>
            <a:r>
              <a:rPr lang="ja-JP" altLang="en-US" sz="2800" b="1">
                <a:highlight>
                  <a:srgbClr val="FFFF00"/>
                </a:highlight>
              </a:rPr>
              <a:t>得著基督 </a:t>
            </a:r>
            <a:r>
              <a:rPr lang="ja-JP" altLang="en-US" sz="2800"/>
              <a:t>．</a:t>
            </a:r>
            <a:r>
              <a:rPr lang="en-US" altLang="ja-JP" sz="2800" b="1" i="1" dirty="0"/>
              <a:t>9 </a:t>
            </a:r>
            <a:r>
              <a:rPr lang="ja-JP" altLang="en-US" sz="2800"/>
              <a:t>並且</a:t>
            </a:r>
            <a:r>
              <a:rPr lang="ja-JP" altLang="en-US" sz="2800" b="1">
                <a:highlight>
                  <a:srgbClr val="FFFF00"/>
                </a:highlight>
              </a:rPr>
              <a:t>得以在他裡面</a:t>
            </a:r>
            <a:r>
              <a:rPr lang="ja-JP" altLang="en-US" sz="2800"/>
              <a:t>、不是有自己因律法而得的義、乃是有信基督 的義、就是</a:t>
            </a:r>
            <a:r>
              <a:rPr lang="ja-JP" altLang="en-US" sz="2800" b="1">
                <a:highlight>
                  <a:srgbClr val="FFFF00"/>
                </a:highlight>
              </a:rPr>
              <a:t>因信　神而來的義</a:t>
            </a:r>
            <a:r>
              <a:rPr lang="ja-JP" altLang="en-US" sz="2800"/>
              <a:t>．</a:t>
            </a:r>
            <a:br>
              <a:rPr lang="ja-JP" altLang="en-US" sz="2800"/>
            </a:br>
            <a:endParaRPr lang="en-US" altLang="ja-JP" sz="2800" dirty="0"/>
          </a:p>
          <a:p>
            <a:pPr algn="l"/>
            <a:r>
              <a:rPr lang="en-US" altLang="ja-JP" sz="2800" b="1" i="1" dirty="0"/>
              <a:t>10 </a:t>
            </a:r>
            <a:r>
              <a:rPr lang="ja-JP" altLang="en-US" sz="2800"/>
              <a:t>使我</a:t>
            </a:r>
            <a:r>
              <a:rPr lang="ja-JP" altLang="en-US" sz="2800" b="1">
                <a:highlight>
                  <a:srgbClr val="FFFF00"/>
                </a:highlight>
              </a:rPr>
              <a:t>認識基督 </a:t>
            </a:r>
            <a:r>
              <a:rPr lang="ja-JP" altLang="en-US" sz="2800"/>
              <a:t>、曉得他</a:t>
            </a:r>
            <a:r>
              <a:rPr lang="ja-JP" altLang="en-US" sz="2800" b="1">
                <a:highlight>
                  <a:srgbClr val="FFFF00"/>
                </a:highlight>
              </a:rPr>
              <a:t>復活的大能</a:t>
            </a:r>
            <a:r>
              <a:rPr lang="ja-JP" altLang="en-US" sz="2800"/>
              <a:t>、並且曉得</a:t>
            </a:r>
            <a:r>
              <a:rPr lang="ja-JP" altLang="en-US" sz="2800" b="1">
                <a:highlight>
                  <a:srgbClr val="FFFF00"/>
                </a:highlight>
              </a:rPr>
              <a:t>和他一同受苦</a:t>
            </a:r>
            <a:r>
              <a:rPr lang="ja-JP" altLang="en-US" sz="2800"/>
              <a:t>、效法他的死．</a:t>
            </a:r>
            <a:r>
              <a:rPr lang="en-US" altLang="ja-JP" sz="2800" b="1" i="1" dirty="0"/>
              <a:t>11 </a:t>
            </a:r>
            <a:r>
              <a:rPr lang="ja-JP" altLang="en-US" sz="2800"/>
              <a:t>或者我也得以</a:t>
            </a:r>
            <a:r>
              <a:rPr lang="ja-JP" altLang="en-US" sz="2800" b="1">
                <a:highlight>
                  <a:srgbClr val="FFFF00"/>
                </a:highlight>
              </a:rPr>
              <a:t>從死裡復活</a:t>
            </a:r>
            <a:r>
              <a:rPr lang="ja-JP" altLang="en-US" sz="2800"/>
              <a:t>。</a:t>
            </a:r>
            <a:endParaRPr lang="en-US" altLang="ja-JP" sz="2800" dirty="0"/>
          </a:p>
          <a:p>
            <a:pPr algn="l"/>
            <a:endParaRPr lang="en-US" sz="2800" dirty="0"/>
          </a:p>
          <a:p>
            <a:pPr algn="l"/>
            <a:r>
              <a:rPr lang="en-US" sz="2800" dirty="0"/>
              <a:t>Christlikeness is our direction and the only goal that we should focus and press on. It includes a deeper experiential </a:t>
            </a:r>
            <a:r>
              <a:rPr lang="en-US" sz="2800" b="1" dirty="0">
                <a:highlight>
                  <a:srgbClr val="FFFF00"/>
                </a:highlight>
              </a:rPr>
              <a:t>knowing</a:t>
            </a:r>
            <a:r>
              <a:rPr lang="en-US" sz="2800" dirty="0"/>
              <a:t> Christ our Lord; the righteousness of Christ imputed to them in justification; the power of Christ for their sanctification; </a:t>
            </a:r>
            <a:r>
              <a:rPr lang="en-US" sz="2800" b="1" dirty="0">
                <a:highlight>
                  <a:srgbClr val="FFFF00"/>
                </a:highlight>
              </a:rPr>
              <a:t>participation</a:t>
            </a:r>
            <a:r>
              <a:rPr lang="en-US" sz="2800" dirty="0"/>
              <a:t> in the sufferings of Christ; and sharing Christ’s glory in their glorification. </a:t>
            </a:r>
          </a:p>
        </p:txBody>
      </p:sp>
    </p:spTree>
    <p:extLst>
      <p:ext uri="{BB962C8B-B14F-4D97-AF65-F5344CB8AC3E}">
        <p14:creationId xmlns:p14="http://schemas.microsoft.com/office/powerpoint/2010/main" val="35831740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FFF5C-7004-F4DA-252C-B3983F3E6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FFCE0-B2E5-A2AF-DE7B-4711F39625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3014" y="534301"/>
            <a:ext cx="10425495" cy="736427"/>
          </a:xfrm>
        </p:spPr>
        <p:txBody>
          <a:bodyPr>
            <a:noAutofit/>
          </a:bodyPr>
          <a:lstStyle/>
          <a:p>
            <a:r>
              <a:rPr lang="en-US" altLang="ja-JP" sz="4400" b="1" dirty="0"/>
              <a:t>True disciple – Knowing God/Christlike</a:t>
            </a:r>
            <a:endParaRPr lang="en-US" sz="44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390B5C-F777-3672-34DE-B362083E39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157" y="1822829"/>
            <a:ext cx="11043685" cy="3212342"/>
          </a:xfrm>
        </p:spPr>
        <p:txBody>
          <a:bodyPr>
            <a:noAutofit/>
          </a:bodyPr>
          <a:lstStyle/>
          <a:p>
            <a:pPr marL="514350" indent="-514350" algn="l">
              <a:buAutoNum type="arabicParenR"/>
            </a:pPr>
            <a:r>
              <a:rPr lang="en-US" sz="3200" dirty="0"/>
              <a:t>Disciple: the calling from the beginning</a:t>
            </a:r>
          </a:p>
          <a:p>
            <a:pPr marL="514350" indent="-514350" algn="l">
              <a:buAutoNum type="arabicParenR"/>
            </a:pPr>
            <a:endParaRPr lang="en-US" sz="3200" dirty="0"/>
          </a:p>
          <a:p>
            <a:pPr marL="514350" indent="-514350" algn="l">
              <a:buAutoNum type="arabicParenR"/>
            </a:pPr>
            <a:r>
              <a:rPr lang="en-US" sz="3200" dirty="0"/>
              <a:t>Truly knowing God/Christlike: our destiny and goal</a:t>
            </a:r>
          </a:p>
          <a:p>
            <a:pPr marL="514350" indent="-514350" algn="l">
              <a:buAutoNum type="arabicParenR"/>
            </a:pPr>
            <a:endParaRPr lang="en-US" sz="3200" dirty="0"/>
          </a:p>
          <a:p>
            <a:pPr marL="2343150" lvl="4" indent="-514350" algn="l">
              <a:buFont typeface="Arial" panose="020B0604020202020204" pitchFamily="34" charset="0"/>
              <a:buChar char="•"/>
            </a:pPr>
            <a:r>
              <a:rPr lang="en-US" sz="3200" dirty="0"/>
              <a:t>Starting from the salvation of soul</a:t>
            </a:r>
          </a:p>
          <a:p>
            <a:pPr marL="2343150" lvl="4" indent="-514350" algn="l">
              <a:buFont typeface="Arial" panose="020B0604020202020204" pitchFamily="34" charset="0"/>
              <a:buChar char="•"/>
            </a:pPr>
            <a:r>
              <a:rPr lang="en-US" sz="3200" dirty="0"/>
              <a:t>Deeper knowing Christ and his power for their sanctification</a:t>
            </a:r>
          </a:p>
          <a:p>
            <a:pPr marL="2343150" lvl="4" indent="-514350" algn="l">
              <a:buFont typeface="Arial" panose="020B0604020202020204" pitchFamily="34" charset="0"/>
              <a:buChar char="•"/>
            </a:pPr>
            <a:r>
              <a:rPr lang="en-US" sz="3200" dirty="0"/>
              <a:t>Participation in the sufferings</a:t>
            </a:r>
          </a:p>
          <a:p>
            <a:pPr marL="2343150" lvl="4" indent="-514350" algn="l">
              <a:buFont typeface="Arial" panose="020B0604020202020204" pitchFamily="34" charset="0"/>
              <a:buChar char="•"/>
            </a:pPr>
            <a:r>
              <a:rPr lang="en-US" sz="3200" dirty="0"/>
              <a:t>Sharing Christ’s glory in their glorification</a:t>
            </a:r>
          </a:p>
          <a:p>
            <a:pPr marL="2343150" lvl="4" indent="-514350" algn="l">
              <a:buAutoNum type="arabicParenR"/>
            </a:pPr>
            <a:endParaRPr lang="en-US" sz="3200" dirty="0"/>
          </a:p>
          <a:p>
            <a:pPr marL="514350" indent="-514350" algn="l">
              <a:buAutoNum type="arabicParenR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6193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1273</TotalTime>
  <Words>5134</Words>
  <Application>Microsoft Macintosh PowerPoint</Application>
  <PresentationFormat>Widescreen</PresentationFormat>
  <Paragraphs>126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Aptos</vt:lpstr>
      <vt:lpstr>Aptos Display</vt:lpstr>
      <vt:lpstr>Arial</vt:lpstr>
      <vt:lpstr>Office Theme</vt:lpstr>
      <vt:lpstr>真門徒</vt:lpstr>
      <vt:lpstr>Question</vt:lpstr>
      <vt:lpstr>Calling for disciple</vt:lpstr>
      <vt:lpstr>Calling for disciple</vt:lpstr>
      <vt:lpstr>Character of true disciples</vt:lpstr>
      <vt:lpstr>Character of true disciples</vt:lpstr>
      <vt:lpstr>True disciple: totally trust in Christ’s salvation</vt:lpstr>
      <vt:lpstr>True disciple: totally trust in Christ’s salvation</vt:lpstr>
      <vt:lpstr>True disciple: deeper knowing Christ / be imitator of Christ</vt:lpstr>
      <vt:lpstr>True disciple: deeper knowing Christ / be imitator of Christ</vt:lpstr>
      <vt:lpstr>True disciple: deeper knowing Christ / be imitator of Christ</vt:lpstr>
      <vt:lpstr>Paul’s example: Know him and the power of his resurrection</vt:lpstr>
      <vt:lpstr>Paul’s example: Know him and the power of his resurrection</vt:lpstr>
      <vt:lpstr>Paul’s example: Share in his suffering</vt:lpstr>
      <vt:lpstr>Paul’s example: Knowing his power and grace</vt:lpstr>
      <vt:lpstr>True disciple: deeper knowing Christ / be imitator of Christ</vt:lpstr>
      <vt:lpstr>Sinner has no power to overcome sin</vt:lpstr>
      <vt:lpstr>Christ’s Spirit empower us to overcome sin</vt:lpstr>
      <vt:lpstr>Christlike: our destiny </vt:lpstr>
      <vt:lpstr>Christlike: our goal </vt:lpstr>
      <vt:lpstr>Christlike: our practice by faith </vt:lpstr>
      <vt:lpstr>Christlike is the only goal that we should press on </vt:lpstr>
      <vt:lpstr>Christlike is the only goal that we should focus on </vt:lpstr>
      <vt:lpstr>Summary</vt:lpstr>
      <vt:lpstr>True disciple – Knowing God/Christlike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Zhigang Chen</dc:creator>
  <cp:lastModifiedBy>Zhigang Chen</cp:lastModifiedBy>
  <cp:revision>16</cp:revision>
  <dcterms:created xsi:type="dcterms:W3CDTF">2025-10-13T17:44:43Z</dcterms:created>
  <dcterms:modified xsi:type="dcterms:W3CDTF">2025-10-19T14:08:18Z</dcterms:modified>
</cp:coreProperties>
</file>