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44"/>
  </p:normalViewPr>
  <p:slideViewPr>
    <p:cSldViewPr snapToGrid="0">
      <p:cViewPr varScale="1">
        <p:scale>
          <a:sx n="111" d="100"/>
          <a:sy n="111" d="100"/>
        </p:scale>
        <p:origin x="10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1D452E-810B-AB47-90BB-DE7D46FA8C1F}" type="datetimeFigureOut">
              <a:rPr lang="en-US" smtClean="0"/>
              <a:t>10/26/25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E9CA91-286B-4C4D-BEED-08D2FF3BC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87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C0B84-814D-05A4-63B5-DE6FE2DB32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F5DEA8-2C11-A8BC-9576-793EBB4A4C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50465C-DB66-49DD-486A-D69C52EC6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6996A-95F9-E34A-A593-826393B55B56}" type="datetime1">
              <a:rPr lang="en-US" smtClean="0"/>
              <a:t>10/26/25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621A26-68FD-9CDF-17B1-EFFCF5F62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9B6CB5-31CD-5791-B54C-61FDEB336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17C73-8A7C-A842-8E5D-5EEB9C22F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591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3F85C-937F-54F4-BF0D-D1E6D75AA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E6BD7-548B-39B8-B309-1A6FCD3B0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AF73D-C73C-7027-857D-9773BFD21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89D1C-87B1-CC4F-960A-486F52D6240A}" type="datetime1">
              <a:rPr lang="en-US" smtClean="0"/>
              <a:t>10/26/25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33082A-7CE0-4E05-A93A-287C1D1D4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0AB67-9314-707F-156A-158BF0557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17C73-8A7C-A842-8E5D-5EEB9C22F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532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18415-7757-248E-0445-82C77DDF0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EB6820-1E4F-7A20-7363-39DA05E5E6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72E320-2D7D-C48B-F317-A92D0B072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1750A-FBBA-6942-A650-B91FB3D3C040}" type="datetime1">
              <a:rPr lang="en-US" smtClean="0"/>
              <a:t>10/26/25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BFA2D-4579-1237-EA94-7F213D73B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24A919-6010-284D-23F9-E0FD726C8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17C73-8A7C-A842-8E5D-5EEB9C22F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409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1F749-028B-4B20-FF0A-EE141C571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17F61-E8F0-2349-86A3-57D3822323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2E094B-49A1-234D-F636-4915E55A4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E001C5-71DF-B907-F065-4B0F33051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F6A0E-E0DD-7A44-87D4-8946CC48EC04}" type="datetime1">
              <a:rPr lang="en-US" smtClean="0"/>
              <a:t>10/26/25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9F6445-8541-6A3F-2D78-CE8312D4D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1873DC-7DDE-A755-87F5-67FA4BF46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17C73-8A7C-A842-8E5D-5EEB9C22F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968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2F207-0F80-1BB3-D7B2-F06B855C5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31702B-2856-8B1B-A096-B0A83BFA0B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DE8A5-0AF4-3E39-5E71-077222C5CA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022C3A-2DD6-AAA2-4FA1-807AAE9BD5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907D5A-D410-A42C-0142-27C2977603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4B0090-EB72-9A70-91D4-31A7FFFB7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21B2A-5897-3F47-B171-59A3B8953F55}" type="datetime1">
              <a:rPr lang="en-US" smtClean="0"/>
              <a:t>10/26/25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BA19FE-8E12-628C-659A-7AAB796E4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3AD4C6-0F8D-4C9B-D0D6-BA8ADB799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17C73-8A7C-A842-8E5D-5EEB9C22F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297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84C2D-7C2D-04B2-C396-89B07343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3F6F21-83E1-E05F-E909-79C6B5D7F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A2853-4EC6-6A4A-BE86-3C06D2C0CC0C}" type="datetime1">
              <a:rPr lang="en-US" smtClean="0"/>
              <a:t>10/26/25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8E508E-931F-E3A4-065A-4F13F537C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7D4A8A-4356-F237-1EE3-BA80F138D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17C73-8A7C-A842-8E5D-5EEB9C22F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040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8E36DF-B628-E478-212E-79C6EFA74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B144C-9119-5A4D-80A8-4A347837728F}" type="datetime1">
              <a:rPr lang="en-US" smtClean="0"/>
              <a:t>10/26/25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71156A-4EFD-0D01-3F56-A76725E0A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C2C9BC-CA89-C4E8-C4CA-FB1595069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17C73-8A7C-A842-8E5D-5EEB9C22F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246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434BE-E90F-8038-AA12-DAFFDA0DD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8CFB3-8B16-1F0E-F1F6-E5D118FF0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9EA82A-3C22-1043-7B25-7193CD8012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7A539F-7217-41FE-213E-F6B7216C1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0B3CC-6A53-2148-91EE-94CC9211CF72}" type="datetime1">
              <a:rPr lang="en-US" smtClean="0"/>
              <a:t>10/26/25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DB137C-43C2-27BF-0BC8-1D11FB740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95E2ED-71CD-383D-246F-71B1C39C7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17C73-8A7C-A842-8E5D-5EEB9C22F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370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86684-C919-537B-9301-6104E1A89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2035B7-7875-5553-0CE0-7E8832AFF6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4BF1B-26AE-4921-37B9-C196A987BC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C6ACC-BA57-782D-F513-4A449075D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C439-6746-E043-A633-E058DC2ED6D8}" type="datetime1">
              <a:rPr lang="en-US" smtClean="0"/>
              <a:t>10/26/25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E5A7E8-1398-9E51-DF0D-7943CE143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76823A-090D-93D9-2469-3FCDEC9C9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17C73-8A7C-A842-8E5D-5EEB9C22F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277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81BF6-B61E-4889-24A5-D784F1499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376B61-F1FC-D6B6-7523-32EEC350CD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AC0A7A-C48B-DB55-BA1E-E3CD38851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653D3-12DC-E948-8C7D-63537841D39E}" type="datetime1">
              <a:rPr lang="en-US" smtClean="0"/>
              <a:t>10/26/25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5B370B-0F50-3F8F-896F-E644C2550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7B5AE4-7C0F-6BE3-097A-81BFD41C5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17C73-8A7C-A842-8E5D-5EEB9C22F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121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FE05AE-EC6A-F492-2E3D-1746118B73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51B763-752C-AAA0-EA81-4219332C51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806AC2-7CE0-A2C8-CFCE-F047DE3C2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AC87-7E16-7848-B724-45AD2C4436E3}" type="datetime1">
              <a:rPr lang="en-US" smtClean="0"/>
              <a:t>10/26/25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58347-37A6-F851-F340-E6C334E61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AAB8E0-F623-FA91-1511-2EC4BD759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17C73-8A7C-A842-8E5D-5EEB9C22F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290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6E6B75-55A3-5709-EA8C-DC920F8C0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FECACF-2E0A-3C36-DE22-94F22413D3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C8D39F-207D-F879-7E59-BC35436B24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0C0F2-A528-FD4C-98D8-5D809B7178D3}" type="datetime1">
              <a:rPr lang="en-US" smtClean="0"/>
              <a:t>10/26/25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872FB-84FB-91BA-1B9F-59CE09BF0E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2FD4E-48F6-43C4-A866-688BA2576E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E17C73-8A7C-A842-8E5D-5EEB9C22F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652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你知道聖經人物但以理，早已開始「禱讀」了嗎？">
            <a:extLst>
              <a:ext uri="{FF2B5EF4-FFF2-40B4-BE49-F238E27FC236}">
                <a16:creationId xmlns:a16="http://schemas.microsoft.com/office/drawing/2014/main" id="{A7F2BBD7-A3DE-9BF3-17C5-DF1C472F5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1" t="9091" r="17978"/>
          <a:stretch>
            <a:fillRect/>
          </a:stretch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7106FB-03DC-0AE0-16C7-302E50E5DB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632638" cy="3204134"/>
          </a:xfrm>
        </p:spPr>
        <p:txBody>
          <a:bodyPr anchor="b">
            <a:normAutofit/>
          </a:bodyPr>
          <a:lstStyle/>
          <a:p>
            <a:pPr algn="l"/>
            <a:br>
              <a:rPr lang="ja-JP" altLang="en-US" sz="3400"/>
            </a:br>
            <a:br>
              <a:rPr lang="ja-JP" altLang="en-US" sz="3400"/>
            </a:br>
            <a:r>
              <a:rPr lang="ja-JP" altLang="en-US" sz="3400"/>
              <a:t>我因信，所以如此說話</a:t>
            </a:r>
            <a:br>
              <a:rPr lang="en-US" altLang="ja-JP" sz="3400" dirty="0"/>
            </a:br>
            <a:br>
              <a:rPr lang="ja-JP" altLang="en-US" sz="3400"/>
            </a:br>
            <a:r>
              <a:rPr lang="en-US" altLang="ja-JP" sz="3400" dirty="0"/>
              <a:t>---</a:t>
            </a:r>
            <a:r>
              <a:rPr lang="ja-JP" altLang="en-US" sz="3400"/>
              <a:t>禱讀詩篇</a:t>
            </a:r>
            <a:r>
              <a:rPr lang="en-US" altLang="ja-JP" sz="3400" dirty="0"/>
              <a:t>116</a:t>
            </a:r>
            <a:r>
              <a:rPr lang="ja-JP" altLang="en-US" sz="3400"/>
              <a:t>篇</a:t>
            </a:r>
            <a:r>
              <a:rPr lang="en-US" altLang="ja-JP" sz="3400" dirty="0"/>
              <a:t>---</a:t>
            </a:r>
            <a:br>
              <a:rPr lang="en-US" altLang="ja-JP" sz="3400" dirty="0"/>
            </a:br>
            <a:endParaRPr lang="en-US" sz="3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EFB0C8-0981-96A1-B99F-D068225532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r>
              <a:rPr lang="ja-JP" altLang="en-US" sz="2000"/>
              <a:t>柯春佳牧師</a:t>
            </a:r>
            <a:endParaRPr lang="en-US" altLang="ja-JP" sz="2000" dirty="0"/>
          </a:p>
          <a:p>
            <a:r>
              <a:rPr lang="en-US" altLang="ja-JP" sz="2000" dirty="0"/>
              <a:t>2025</a:t>
            </a:r>
            <a:r>
              <a:rPr lang="ja-JP" altLang="en-US" sz="2000"/>
              <a:t>年</a:t>
            </a:r>
            <a:r>
              <a:rPr lang="en-US" altLang="ja-JP" sz="2000" dirty="0"/>
              <a:t>10</a:t>
            </a:r>
            <a:r>
              <a:rPr lang="ja-JP" altLang="en-US" sz="2000"/>
              <a:t>月</a:t>
            </a:r>
            <a:r>
              <a:rPr lang="en-US" altLang="ja-JP" sz="2000" dirty="0"/>
              <a:t>26</a:t>
            </a:r>
            <a:r>
              <a:rPr lang="ja-JP" altLang="en-US" sz="2000"/>
              <a:t>日</a:t>
            </a:r>
            <a:endParaRPr lang="en-US" sz="2000" dirty="0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8420A9-854F-138B-C3FF-1E9DFBAC5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17C73-8A7C-A842-8E5D-5EEB9C22F1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569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87FF9-0940-0AF9-63FB-086C0F463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71" y="365125"/>
            <a:ext cx="11898775" cy="1325563"/>
          </a:xfrm>
        </p:spPr>
        <p:txBody>
          <a:bodyPr>
            <a:normAutofit fontScale="90000"/>
          </a:bodyPr>
          <a:lstStyle/>
          <a:p>
            <a:r>
              <a:rPr lang="ja-JP" altLang="en-US"/>
              <a:t>「禱讀」就是「用禱告的心來虔讀、默想 神的話語</a:t>
            </a:r>
            <a:br>
              <a:rPr lang="ja-JP" altLang="en-US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71F6B4-3EA3-ACDE-CBA3-6AA5E4D87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65" y="1284790"/>
            <a:ext cx="11528385" cy="4973196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ja-JP" altLang="en-US" sz="3600"/>
              <a:t>一些時候，「禱告」是心靈向著 神的「呼吸」：呼出我們的愁苦和罪污，吸入 神的憐恤和湛（「深厚、清澈」之意）恩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altLang="ja-JP" sz="36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ja-JP" altLang="en-US" sz="3600"/>
              <a:t>一位蒙光照的姊妹因著一段時間持續這樣屬靈的呼吸，而被聖靈充滿，神的愛臨到她，改善了她和她先生之間的關係，致使她原不信主的先生信主了，重享夫妻之間的恩愛</a:t>
            </a:r>
            <a:r>
              <a:rPr lang="en-US" altLang="ja-JP" sz="3600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altLang="ja-JP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DDAD11-44E8-3160-51DF-56EF56AD6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17C73-8A7C-A842-8E5D-5EEB9C22F1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830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00107-9AB7-8EE4-3E9A-66EC35F38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241" y="358814"/>
            <a:ext cx="11296891" cy="6331353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顯然，保羅曾虔心地禱讀過這詩篇，他在林後</a:t>
            </a:r>
            <a:r>
              <a:rPr lang="en-US" altLang="ja-JP" sz="3200" dirty="0"/>
              <a:t>4:10</a:t>
            </a:r>
            <a:r>
              <a:rPr lang="ja-JP" altLang="en-US" sz="3200"/>
              <a:t>就引用過這詩篇的話</a:t>
            </a:r>
            <a:endParaRPr lang="en-US" altLang="ja-JP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ja-JP" altLang="en-US" sz="320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 b="1"/>
              <a:t>林後</a:t>
            </a:r>
            <a:r>
              <a:rPr lang="en-US" altLang="ja-JP" sz="3200" b="1" dirty="0"/>
              <a:t>4:7-14</a:t>
            </a:r>
            <a:endParaRPr lang="ja-JP" altLang="en-US" sz="3200" b="1"/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我 們 有 這 寶 貝 放 在 瓦 器 裡 ， 要 顯 明 這 莫 大 的 能 力 是 出 於 神 ， 不 是 出 於 我 們 。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們 四 面 受 敵 ， 卻 不 被 困 住 ； 心 裡 作 難 ， 卻 不 至 失 望 ；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9 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遭 逼 迫 ， 卻 不 被 丟 棄 ； 打 倒 了 ， 卻 不 至 死 亡 。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10 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身 上 常 帶 著 耶 穌 的 死 ， 使 耶 穌 的 生 也 顯 明 在 我 們 身 上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ja-JP" altLang="en-US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B4F936-B0DC-7D10-994B-176E3B651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17C73-8A7C-A842-8E5D-5EEB9C22F1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071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10436-01EB-1EFC-8280-54CB616E8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264" y="555586"/>
            <a:ext cx="11146420" cy="555193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en-US" sz="3200" b="1"/>
              <a:t>林後</a:t>
            </a:r>
            <a:r>
              <a:rPr lang="en-US" altLang="ja-JP" sz="3200" b="1" dirty="0"/>
              <a:t>4:7-14 (continued) </a:t>
            </a:r>
            <a:endParaRPr lang="en-US" altLang="ja-JP" sz="3200" b="1" i="0" baseline="3000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11 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因 為 我 們 這 活 著 的 人 是 常 為 耶 穌 被 交 於 死 地 ， 使 耶 穌 的 生 在 我 們 這 必 死 的 身 上 顯 明 出 來 。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12 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這 樣 看 來 ， 死 是 在 我 們 身 上 發 動 ， 生 卻 在 你 們 身 上 發 動 。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但 我 們 既 有 信 心 ， 正 如 經 上 記 著 說 ：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 我 因 信 ， 所 以 如 此 說 話 。 我 們 也 信 ， 所 以 也 說 話 。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自 己 知 道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那 叫 主 耶 穌 復 活 的 ， 也 必 叫 我 們 與 耶 穌 一 同 復 活 ，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並 且 叫 我 們 與 你 們 一 同 站 在 他 面 前 。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1CB9D0-54A0-8BFD-90A7-5B8821C0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17C73-8A7C-A842-8E5D-5EEB9C22F1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677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9587F-D314-2C45-FAF0-202F45134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539" y="772610"/>
            <a:ext cx="10948686" cy="531278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ja-JP" altLang="en-US" sz="3200"/>
              <a:t>詩篇</a:t>
            </a:r>
            <a:r>
              <a:rPr lang="en-US" altLang="ja-JP" sz="3200" dirty="0"/>
              <a:t>116: 1-6</a:t>
            </a:r>
          </a:p>
          <a:p>
            <a:pPr marL="0" indent="0" algn="l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  <a:latin typeface="system-ui"/>
              </a:rPr>
              <a:t>1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愛 耶 和 華 ， 因 為 他 聽 了 我 的 聲 音 和 我 的 懇 求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他 既 向 我 側 耳 ， 我 一 生 要 求 告 他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死 亡 的 繩 索 纏 繞 我 ； 陰 間 的 痛 苦 抓 住 我 ； 我 遭 遇 患 難 愁 苦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那 時 ， 我 便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求 告 耶 和 華 的 名 ，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說 ： 耶 和 華 啊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求 你 救 我 的 靈 魂 ！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耶 和 華 有 恩 惠 ， 有 公 義 ； 我 們 的 神 以 憐 憫 為 懷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耶 和 華 保 護 愚 人 ； 我 落 到 卑 微 的 地 步 ， 他 救 了 我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A1A600-BB9C-613F-85DC-1D0544466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17C73-8A7C-A842-8E5D-5EEB9C22F13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88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AE446-898B-86F8-883C-7F12C4008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155" y="772328"/>
            <a:ext cx="11465689" cy="51191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詩篇</a:t>
            </a:r>
            <a:r>
              <a:rPr lang="en-US" altLang="ja-JP" sz="3200" dirty="0"/>
              <a:t>116: 7-12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的 心 哪 ！ 你 要 仍 歸 安 樂 ， 因 為 耶 和 華 用 厚 恩 待 你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主 啊 ， 你 救 我 的 命 免 了 死 亡 ， 救 我 的 眼 免 了 流 淚 ， 救 我 的 腳 免 了 跌 倒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9 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我 要 在 耶 和 華 面 前 行 活 人 之 路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10 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我 因 信 ， 所 以 如 此 說 話 ；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我 受 了 極 大 的 困 苦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11 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曾 急 促 地 說 ： 人 都 是 說 謊 的 ！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拿 甚 麼 報 答 耶 和 華 向 我 所 賜 的 一 切 厚 恩 ？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77E032-2DD2-EA1D-C94F-E4884EF5C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17C73-8A7C-A842-8E5D-5EEB9C22F13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680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F456C-23CF-1F59-D144-2B17D2DFD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68" y="937550"/>
            <a:ext cx="11052858" cy="5486399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3200"/>
              <a:t>詩篇</a:t>
            </a:r>
            <a:r>
              <a:rPr lang="en-US" altLang="ja-JP" sz="3200" dirty="0"/>
              <a:t>116: 13-18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我 要 舉 起 救 恩 的 杯 ， 稱 揚 耶 和 華 的 名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要 在 他 眾 民 面 前 向 耶 和 華 還 我 的 願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15 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在 耶 和 華 眼 中 ， 看 聖 民 之 死 極 為 寶 貴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耶 和 華 啊 ， 我 真 是 你 的 僕 人 ； 我 是 你 的 僕 人 ， 是 你 婢 女 的 兒 子 。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你 已 經 解 開 我 的 綁 索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17 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要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以 感 謝 為 祭 獻 給 你 ，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又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要 求 告 耶 和 華 的 名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要 在 他 眾 民 面 前 ， 在 耶 和 華 殿 的 院 內 ， 在 耶 路 撒 冷 當 中 ， 向 耶 和 華 還 我 的 願 。 你 們 要 讚 美 耶 和 華 ！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A4BF2A-2B83-9408-3435-9E24D98CB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17C73-8A7C-A842-8E5D-5EEB9C22F13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948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925</Words>
  <Application>Microsoft Macintosh PowerPoint</Application>
  <PresentationFormat>Widescreen</PresentationFormat>
  <Paragraphs>47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system-ui</vt:lpstr>
      <vt:lpstr>Office Theme</vt:lpstr>
      <vt:lpstr>  我因信，所以如此說話  ---禱讀詩篇116篇--- </vt:lpstr>
      <vt:lpstr>「禱讀」就是「用禱告的心來虔讀、默想 神的話語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我因信，所以如此說話  ---禱讀詩篇116篇--- </dc:title>
  <dc:creator>Cheng, Shyueh-rwong C</dc:creator>
  <cp:lastModifiedBy>Cheng, Shyueh-rwong C</cp:lastModifiedBy>
  <cp:revision>1</cp:revision>
  <dcterms:created xsi:type="dcterms:W3CDTF">2025-10-26T11:51:31Z</dcterms:created>
  <dcterms:modified xsi:type="dcterms:W3CDTF">2025-10-26T12:24:17Z</dcterms:modified>
</cp:coreProperties>
</file>