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5" r:id="rId5"/>
    <p:sldId id="263" r:id="rId6"/>
    <p:sldId id="262" r:id="rId7"/>
    <p:sldId id="265" r:id="rId8"/>
    <p:sldId id="264" r:id="rId9"/>
    <p:sldId id="259" r:id="rId10"/>
    <p:sldId id="261" r:id="rId11"/>
    <p:sldId id="266" r:id="rId12"/>
    <p:sldId id="267" r:id="rId13"/>
    <p:sldId id="268" r:id="rId14"/>
    <p:sldId id="269" r:id="rId15"/>
    <p:sldId id="260" r:id="rId16"/>
    <p:sldId id="271" r:id="rId17"/>
    <p:sldId id="270" r:id="rId18"/>
    <p:sldId id="272" r:id="rId19"/>
    <p:sldId id="274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DAFB7A-98B7-5A46-81F1-FA8976EF6480}" type="datetimeFigureOut">
              <a:rPr lang="en-US" smtClean="0"/>
              <a:t>3/29/26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D847D-262F-1243-8A14-8F8271FB8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074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8EEB1-1D7E-0F49-3CEF-0EE9F25AE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619EFB-26FB-CAEE-DEA8-5A42CFFE10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40ACB-A0BF-F395-964B-42DEFFB17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4FF8-0CEA-374B-8B97-127266DE8316}" type="datetime1">
              <a:rPr lang="en-US" smtClean="0"/>
              <a:t>3/29/26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68E7E-D0AD-EFE7-A59D-439C254D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C9751-3C65-EB6A-034E-A88926F71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9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48861-6E0A-4580-DA83-CD8C9803D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89BE8-76A8-169C-36EE-E28EE4B6D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5572A-0D61-95ED-7156-5C19B4BD9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55B5-A80B-5D4A-871C-201FB58D8E9A}" type="datetime1">
              <a:rPr lang="en-US" smtClean="0"/>
              <a:t>3/29/26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A6371-5B3D-6C2A-FA9E-215C5102B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07411-0DEC-C54E-94BF-FBDB2C90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50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BC5F7-7970-DA1A-D6AD-88FDFD88C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6616B-F194-6242-8475-584F4D294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DD33-26ED-D37D-04D3-28C5B8265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2B2BB-B30C-AB43-B2FF-174CFA4DDC4B}" type="datetime1">
              <a:rPr lang="en-US" smtClean="0"/>
              <a:t>3/29/26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E5C79-36AC-BF62-3D41-6645CDEF9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B44A9-C014-5F09-66C7-420416044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99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8CFDB-1D13-AA0F-A519-F60544422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EE96A-2E4B-B41D-45BF-5BF2894CC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A03C44-3D35-6C63-F764-37CEC698CE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FD6597-E302-ECE2-D1B8-E98091B39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FA4C2-AEED-F343-9D7D-3517F34AB175}" type="datetime1">
              <a:rPr lang="en-US" smtClean="0"/>
              <a:t>3/29/26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076DE-71B5-9B49-DCAA-D3197E65E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8146AD-D969-C870-97FF-9D9B8BFB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71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3FCCC-2C2C-93A7-E405-939162ACF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A5AAE-8B8E-1B21-8A36-AB06F83D2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88E457-BC2E-DCEC-E1B4-4FD871947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61E032-2C76-6B98-9168-535C203C19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A219B-3C6D-540A-70CB-E6FB9DE9E2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9490F8-312F-5924-87B3-8B7EA1C3D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85412-D357-3743-9030-26BB8DF00A4E}" type="datetime1">
              <a:rPr lang="en-US" smtClean="0"/>
              <a:t>3/29/26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55C479-FCA0-0D9C-6C80-87FA94CB1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CF9E2A-6720-C5C8-051F-FE48E0A5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3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319F0-6D3D-83E4-6362-7E2795702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70208C-C9FF-9339-E94E-353120D85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D9C6A-F24F-5446-AAC7-5117133E64F2}" type="datetime1">
              <a:rPr lang="en-US" smtClean="0"/>
              <a:t>3/29/26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BD5273-1821-EF68-3488-15B2608C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225562-254E-0BD7-E522-3B2495635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284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CACAA9-D861-052D-9CCE-85405CAB1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6B7EB-F751-7449-809D-12EE1E1F544B}" type="datetime1">
              <a:rPr lang="en-US" smtClean="0"/>
              <a:t>3/29/26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94D972-1117-F69F-2974-05984EBCA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AB3406-3EFF-CA4D-DA56-FE50B54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E3B89-443D-9179-0384-1AB6C693A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BFAAC-7A9C-BD03-0965-573B0958E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7256F9-9058-42B8-BB8B-BFF9F3936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FFCE4C-FF67-7F1C-E63D-3B346645D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79B2-0B5E-5F4E-B04A-5F3BD0E3AAFE}" type="datetime1">
              <a:rPr lang="en-US" smtClean="0"/>
              <a:t>3/29/26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8774C-6691-2715-573D-4804E7204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2122BD-FBCE-2217-A544-6A4621778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15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6FDC8-259C-AE96-66B4-7FBFF1504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B15F31-9F0D-ACC9-C2C7-600378D9EA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1A822-8B3D-302A-773C-1B186F444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854ED3-0EA8-C575-F057-2B1FE5EB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CEBAC-D5C8-D946-B66C-44974FA88B1E}" type="datetime1">
              <a:rPr lang="en-US" smtClean="0"/>
              <a:t>3/29/26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DA09E0-F933-58E9-1F46-EABA05154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3CD1D-FFDC-1C64-6C1B-1A094F57A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9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DD0E-93B3-EE09-D948-9443E494E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460DB0-D58A-BC3E-FAE9-26FD8E710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969DA-BE80-A298-E89F-FA51B618F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54C3-4CE2-3143-BE8B-D6D44E93BB7B}" type="datetime1">
              <a:rPr lang="en-US" smtClean="0"/>
              <a:t>3/29/26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18817-E141-69E4-D7FF-A307E5126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A3823-59A5-0BF9-D760-6074C3727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96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CBA353-77B7-15CE-4616-D9CE957306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C79C5E-A81D-0EC3-3735-DB1E38EB8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A3EF8-42B3-27AA-FBF9-5DCEB7B67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3A59-FCC5-0749-988F-0C1E96B11FC4}" type="datetime1">
              <a:rPr lang="en-US" smtClean="0"/>
              <a:t>3/29/26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6B6EC-C312-9728-758D-777084B0E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61D4C-1171-72B1-3F8E-F83D7FCB8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2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10442-564C-82C3-A362-C2EAC7369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D0ACE-7EAC-01BB-A9EE-2BBCB4B1F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3C5EE-7B70-EA71-877A-D0D300F8AD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2048BE-40F5-1949-9530-8FDF727B8BD4}" type="datetime1">
              <a:rPr lang="en-US" smtClean="0"/>
              <a:t>3/29/26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9A40B-719E-5979-7839-02F1669DDB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4F69B-2F8E-C3FE-6296-5585337D5D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6D2169-DC6E-A346-B21F-32CCB23EE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13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n Agony He Prayed by Chad Winks | Altus Fine Art">
            <a:extLst>
              <a:ext uri="{FF2B5EF4-FFF2-40B4-BE49-F238E27FC236}">
                <a16:creationId xmlns:a16="http://schemas.microsoft.com/office/drawing/2014/main" id="{D5B7E164-C4A3-9794-4404-6159A6F58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" r="3921" b="-1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7157B-7910-F6D8-F191-982B7F1D4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2215" y="884637"/>
            <a:ext cx="4428879" cy="295002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ja-JP" altLang="en-US" sz="4500" b="1"/>
              <a:t>神奇的耶穌、</a:t>
            </a:r>
            <a:br>
              <a:rPr lang="en-US" altLang="ja-JP" sz="4500" b="1" dirty="0"/>
            </a:br>
            <a:r>
              <a:rPr lang="ja-JP" altLang="en-US" sz="4500" b="1"/>
              <a:t>受苦至死的耶穌在世最後一週 </a:t>
            </a:r>
            <a:br>
              <a:rPr lang="ja-JP" altLang="en-US" sz="4500" b="1"/>
            </a:br>
            <a:endParaRPr lang="en-US" sz="45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9A080C-EC7D-F1E9-D0A3-D35B15DF22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1105" y="4291866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ja-JP" altLang="en-US" sz="3200"/>
              <a:t>柯春佳牧師</a:t>
            </a:r>
            <a:endParaRPr lang="en-US" altLang="ja-JP" sz="3200" dirty="0"/>
          </a:p>
          <a:p>
            <a:r>
              <a:rPr lang="en-US" altLang="ja-JP" sz="3200" dirty="0"/>
              <a:t>2026</a:t>
            </a:r>
            <a:r>
              <a:rPr lang="ja-JP" altLang="en-US" sz="3200"/>
              <a:t>年</a:t>
            </a:r>
            <a:r>
              <a:rPr lang="en-US" altLang="ja-JP" sz="3200" dirty="0"/>
              <a:t>3</a:t>
            </a:r>
            <a:r>
              <a:rPr lang="ja-JP" altLang="en-US" sz="3200"/>
              <a:t>月</a:t>
            </a:r>
            <a:r>
              <a:rPr lang="en-US" altLang="ja-JP" sz="3200" dirty="0"/>
              <a:t>29</a:t>
            </a:r>
            <a:r>
              <a:rPr lang="ja-JP" altLang="en-US" sz="3200"/>
              <a:t>日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altLang="ja-JP" sz="20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5BD88C-C693-93A9-4151-581DC6A7B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D6D2169-DC6E-A346-B21F-32CCB23EE44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7626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F64E3-7752-5612-F18F-510707241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一）祂是加利利拿撒勒的先知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531E9-6CEE-4A01-07CD-2CD21C8D3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1" y="1480457"/>
            <a:ext cx="11484429" cy="527957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dirty="0">
                <a:solidFill>
                  <a:srgbClr val="0432FF"/>
                </a:solidFill>
              </a:rPr>
              <a:t>1</a:t>
            </a:r>
            <a:r>
              <a:rPr lang="ja-JP" altLang="en-US" sz="3200" b="1">
                <a:solidFill>
                  <a:srgbClr val="0432FF"/>
                </a:solidFill>
              </a:rPr>
              <a:t>）主騎驢駒進耶路撒冷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太</a:t>
            </a:r>
            <a:r>
              <a:rPr lang="en-US" altLang="ja-JP" sz="3200" b="1" dirty="0"/>
              <a:t>21:2-11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0432FF"/>
                </a:solidFill>
              </a:rPr>
              <a:t>耶 穌 就 打 發 兩 個 門 徒 ， 對 他 們 說 ： 你 們 往 對 面 村 子 裡 去 ， 必 看 見 一 匹 驢 拴 在 那 裡 ， 還 有 驢 駒 同 在 一 處 ； 你 們 解 開 ， 牽 到 我 這 裡 來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若 有 人 對 你 們 說 甚 麼 ， 你 們 就 說 ： </a:t>
            </a:r>
            <a:r>
              <a:rPr lang="ja-JP" altLang="en-US" sz="3200" b="1">
                <a:solidFill>
                  <a:srgbClr val="C00000"/>
                </a:solidFill>
              </a:rPr>
              <a:t>主 要 用 他 。 </a:t>
            </a:r>
            <a:r>
              <a:rPr lang="ja-JP" altLang="en-US" sz="3200" b="1">
                <a:solidFill>
                  <a:srgbClr val="0432FF"/>
                </a:solidFill>
              </a:rPr>
              <a:t>那 人 必 立 時 讓 你 們 牽 來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200" b="1">
                <a:solidFill>
                  <a:srgbClr val="0432FF"/>
                </a:solidFill>
              </a:rPr>
              <a:t>這 事 成 就 是 要 應 驗 先 知 的 話 ， 說 ：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200" b="1">
                <a:solidFill>
                  <a:srgbClr val="0432FF"/>
                </a:solidFill>
              </a:rPr>
              <a:t>要 對 錫 安 的 居 民 （ 原 文 是 女 子 ） 說 ： 看 哪 ， 你 的 王 來 到 你 這 裡 ， 是 溫 柔 的 ， 又 騎 著 驢 ， 就 是 騎 著 驢 駒 子 。</a:t>
            </a:r>
          </a:p>
          <a:p>
            <a:pPr marL="0" indent="0">
              <a:buNone/>
            </a:pPr>
            <a:endParaRPr lang="ja-JP" altLang="en-US"/>
          </a:p>
          <a:p>
            <a:endParaRPr lang="ja-JP" altLang="en-US"/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995D2-35FB-4C93-C1E0-93F4340DA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756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A5591-1E47-2404-3EB9-13C30E894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4" y="3823833"/>
            <a:ext cx="11582401" cy="4351338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 b="1"/>
              <a:t>「那匹驢駒是從來沒有人騎過的」</a:t>
            </a:r>
            <a:endParaRPr lang="en-US" altLang="ja-JP" sz="3200" b="1" dirty="0"/>
          </a:p>
          <a:p>
            <a:r>
              <a:rPr lang="ja-JP" altLang="en-US" sz="3200"/>
              <a:t>可</a:t>
            </a:r>
            <a:r>
              <a:rPr lang="en-US" altLang="ja-JP" sz="3200" dirty="0"/>
              <a:t>11:2-3</a:t>
            </a:r>
          </a:p>
          <a:p>
            <a:r>
              <a:rPr lang="ja-JP" altLang="en-US" sz="3200"/>
              <a:t>路</a:t>
            </a:r>
            <a:r>
              <a:rPr lang="en-US" altLang="ja-JP" sz="3200" dirty="0"/>
              <a:t>19:30-31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87052C-3075-D006-0CFA-A54C83B9E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1E2FB58-7790-6288-08D3-A7AED25D5113}"/>
              </a:ext>
            </a:extLst>
          </p:cNvPr>
          <p:cNvSpPr txBox="1">
            <a:spLocks/>
          </p:cNvSpPr>
          <p:nvPr/>
        </p:nvSpPr>
        <p:spPr>
          <a:xfrm>
            <a:off x="239484" y="299357"/>
            <a:ext cx="11288485" cy="6259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3200" b="1"/>
              <a:t>太</a:t>
            </a:r>
            <a:r>
              <a:rPr lang="en-US" altLang="ja-JP" sz="3200" b="1" dirty="0"/>
              <a:t>21:2-11 (continued)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門 徒 就 照 耶 穌 所 吩 咐 的 去 行 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牽 了 驢 和 驢 駒 來 ， 把 自 己 的 衣 服 搭 在 上 面 ， 耶 穌 就 騎 上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0432FF"/>
                </a:solidFill>
              </a:rPr>
              <a:t>眾 人 多 半 把 衣 服 鋪 在 路 上 ； 還 有 人 砍 下 樹 枝 來 鋪 在 路 上 。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689107-AC16-D191-38E2-5FDC20A39F0C}"/>
              </a:ext>
            </a:extLst>
          </p:cNvPr>
          <p:cNvSpPr txBox="1"/>
          <p:nvPr/>
        </p:nvSpPr>
        <p:spPr>
          <a:xfrm>
            <a:off x="6553200" y="2369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一）祂是加利利拿撒勒的先知 </a:t>
            </a:r>
            <a:r>
              <a:rPr lang="en-US" altLang="ja-JP" dirty="0"/>
              <a:t>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922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D906D-5D4C-5AE0-B1C2-8315076BB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606425"/>
            <a:ext cx="10515600" cy="4351338"/>
          </a:xfrm>
        </p:spPr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太</a:t>
            </a:r>
            <a:r>
              <a:rPr lang="en-US" altLang="ja-JP" sz="3200" b="1" dirty="0"/>
              <a:t>21:2-11 (continued)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前 行 後 隨 的 眾 人 喊 著 說 ： </a:t>
            </a:r>
            <a:r>
              <a:rPr lang="ja-JP" altLang="en-US" sz="3200" b="1">
                <a:solidFill>
                  <a:srgbClr val="C00000"/>
                </a:solidFill>
              </a:rPr>
              <a:t>和 散 那 </a:t>
            </a:r>
            <a:r>
              <a:rPr lang="ja-JP" altLang="en-US" sz="3200" b="1">
                <a:solidFill>
                  <a:srgbClr val="0432FF"/>
                </a:solidFill>
              </a:rPr>
              <a:t>（ 原 有 </a:t>
            </a:r>
            <a:r>
              <a:rPr lang="ja-JP" altLang="en-US" sz="3200" b="1">
                <a:solidFill>
                  <a:srgbClr val="C00000"/>
                </a:solidFill>
              </a:rPr>
              <a:t>求 救</a:t>
            </a:r>
            <a:r>
              <a:rPr lang="ja-JP" altLang="en-US" sz="3200" b="1">
                <a:solidFill>
                  <a:srgbClr val="0432FF"/>
                </a:solidFill>
              </a:rPr>
              <a:t> 的 意 思 ， 在 此 是 </a:t>
            </a:r>
            <a:r>
              <a:rPr lang="ja-JP" altLang="en-US" sz="3200" b="1">
                <a:solidFill>
                  <a:srgbClr val="C00000"/>
                </a:solidFill>
              </a:rPr>
              <a:t>稱 頌</a:t>
            </a:r>
            <a:r>
              <a:rPr lang="ja-JP" altLang="en-US" sz="3200" b="1">
                <a:solidFill>
                  <a:srgbClr val="0432FF"/>
                </a:solidFill>
              </a:rPr>
              <a:t> 的 話 ） </a:t>
            </a:r>
            <a:r>
              <a:rPr lang="ja-JP" altLang="en-US" sz="3200" b="1">
                <a:solidFill>
                  <a:srgbClr val="C00000"/>
                </a:solidFill>
              </a:rPr>
              <a:t>歸 於 大 衛 的 子 孫 ！ 奉 主 名 來 的 是 應 當 稱 頌 的 ！</a:t>
            </a:r>
            <a:r>
              <a:rPr lang="ja-JP" altLang="en-US" sz="3200" b="1">
                <a:solidFill>
                  <a:srgbClr val="0432FF"/>
                </a:solidFill>
              </a:rPr>
              <a:t> 高 高 在 上 和 散 那 ！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0432FF"/>
                </a:solidFill>
              </a:rPr>
              <a:t>耶 穌 既 進 了 耶 路 撒 冷 ， 合 城 都 驚 動 了 ， 說 ： 這 是 誰 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200" b="1">
                <a:solidFill>
                  <a:srgbClr val="0432FF"/>
                </a:solidFill>
              </a:rPr>
              <a:t>眾 人 說 ： 這 是 加 利 利 拿 撒 勒 的 先 知 耶 穌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4CA44-F276-6F19-653A-B11F2A797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A53553-D323-67F9-2671-6125054E4D77}"/>
              </a:ext>
            </a:extLst>
          </p:cNvPr>
          <p:cNvSpPr txBox="1"/>
          <p:nvPr/>
        </p:nvSpPr>
        <p:spPr>
          <a:xfrm>
            <a:off x="6553200" y="2369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一）祂是加利利拿撒勒的先知 </a:t>
            </a:r>
            <a:r>
              <a:rPr lang="en-US" altLang="ja-JP" dirty="0"/>
              <a:t>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412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4CB06-333B-9555-DA4B-3EF0E72C9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391886"/>
            <a:ext cx="11288485" cy="625928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太</a:t>
            </a:r>
            <a:r>
              <a:rPr lang="en-US" altLang="ja-JP" sz="3200" b="1" dirty="0"/>
              <a:t>21:2-11 (continued)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門 徒 就 照 耶 穌 所 吩 咐 的 去 行 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牽 了 驢 和 驢 駒 來 ， 把 自 己 的 衣 服 搭 在 上 面 ， 耶 穌 就 騎 上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0432FF"/>
                </a:solidFill>
              </a:rPr>
              <a:t>眾 人 多 半 把 衣 服 鋪 在 路 上 ； 還 有 人 砍 下 樹 枝 來 鋪 在 路 上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前 行 後 隨 的 眾 人 喊 著 說 ： </a:t>
            </a:r>
            <a:r>
              <a:rPr lang="ja-JP" altLang="en-US" sz="3200" b="1">
                <a:solidFill>
                  <a:srgbClr val="C00000"/>
                </a:solidFill>
              </a:rPr>
              <a:t>和 散 那 </a:t>
            </a:r>
            <a:r>
              <a:rPr lang="ja-JP" altLang="en-US" sz="3200" b="1">
                <a:solidFill>
                  <a:srgbClr val="0432FF"/>
                </a:solidFill>
              </a:rPr>
              <a:t>（ 原 有 </a:t>
            </a:r>
            <a:r>
              <a:rPr lang="ja-JP" altLang="en-US" sz="3200" b="1">
                <a:solidFill>
                  <a:srgbClr val="C00000"/>
                </a:solidFill>
              </a:rPr>
              <a:t>求 救</a:t>
            </a:r>
            <a:r>
              <a:rPr lang="ja-JP" altLang="en-US" sz="3200" b="1">
                <a:solidFill>
                  <a:srgbClr val="0432FF"/>
                </a:solidFill>
              </a:rPr>
              <a:t> 的 意 思 ， 在 此 是 </a:t>
            </a:r>
            <a:r>
              <a:rPr lang="ja-JP" altLang="en-US" sz="3200" b="1">
                <a:solidFill>
                  <a:srgbClr val="C00000"/>
                </a:solidFill>
              </a:rPr>
              <a:t>稱 頌</a:t>
            </a:r>
            <a:r>
              <a:rPr lang="ja-JP" altLang="en-US" sz="3200" b="1">
                <a:solidFill>
                  <a:srgbClr val="0432FF"/>
                </a:solidFill>
              </a:rPr>
              <a:t> 的 話 ） </a:t>
            </a:r>
            <a:r>
              <a:rPr lang="ja-JP" altLang="en-US" sz="3200" b="1">
                <a:solidFill>
                  <a:srgbClr val="C00000"/>
                </a:solidFill>
              </a:rPr>
              <a:t>歸 於 大 衛 的 子 孫 ！ 奉 主 名 來 的 是 應 當 稱 頌 的 ！</a:t>
            </a:r>
            <a:r>
              <a:rPr lang="ja-JP" altLang="en-US" sz="3200" b="1">
                <a:solidFill>
                  <a:srgbClr val="0432FF"/>
                </a:solidFill>
              </a:rPr>
              <a:t> 高 高 在 上 和 散 那 ！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0432FF"/>
                </a:solidFill>
              </a:rPr>
              <a:t>耶 穌 既 進 了 耶 路 撒 冷 ， 合 城 都 驚 動 了 ， 說 ： 這 是 誰 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200" b="1">
                <a:solidFill>
                  <a:srgbClr val="0432FF"/>
                </a:solidFill>
              </a:rPr>
              <a:t>眾 人 說 ： 這 是 加 利 利 拿 撒 勒 的 先 知 耶 穌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361017-8EB4-1418-1371-B794A7C76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807BE9-78C0-8852-7908-039BCD92C65A}"/>
              </a:ext>
            </a:extLst>
          </p:cNvPr>
          <p:cNvSpPr txBox="1"/>
          <p:nvPr/>
        </p:nvSpPr>
        <p:spPr>
          <a:xfrm>
            <a:off x="6553200" y="2369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一）祂是加利利拿撒勒的先知 </a:t>
            </a:r>
            <a:r>
              <a:rPr lang="en-US" altLang="ja-JP" dirty="0"/>
              <a:t>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45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C01FE-D26D-828C-74EE-D52BBA084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370114"/>
            <a:ext cx="11342915" cy="63681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亞</a:t>
            </a:r>
            <a:r>
              <a:rPr lang="en-US" altLang="ja-JP" sz="3200" dirty="0"/>
              <a:t>9:9-13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錫 安 的 民 哪 ， </a:t>
            </a:r>
            <a:r>
              <a:rPr lang="ja-JP" altLang="en-US" sz="3200" b="1">
                <a:solidFill>
                  <a:srgbClr val="C00000"/>
                </a:solidFill>
              </a:rPr>
              <a:t>應 當 大 大 喜 樂 </a:t>
            </a:r>
            <a:r>
              <a:rPr lang="ja-JP" altLang="en-US" sz="3200" b="1">
                <a:solidFill>
                  <a:srgbClr val="0432FF"/>
                </a:solidFill>
              </a:rPr>
              <a:t>； 耶 路 撒 冷 的 民 哪 ， </a:t>
            </a:r>
            <a:r>
              <a:rPr lang="ja-JP" altLang="en-US" sz="3200" b="1">
                <a:solidFill>
                  <a:srgbClr val="C00000"/>
                </a:solidFill>
              </a:rPr>
              <a:t>應 當 歡 呼 。 看 哪 ， 你 的 王 來 到 你 這 裡 ！ </a:t>
            </a:r>
            <a:r>
              <a:rPr lang="ja-JP" altLang="en-US" sz="3200" b="1">
                <a:solidFill>
                  <a:srgbClr val="0432FF"/>
                </a:solidFill>
              </a:rPr>
              <a:t>他 是 公 義 的 ， 並 且 施 行 拯 救 ， </a:t>
            </a:r>
            <a:r>
              <a:rPr lang="ja-JP" altLang="en-US" sz="3200" b="1">
                <a:solidFill>
                  <a:srgbClr val="C00000"/>
                </a:solidFill>
              </a:rPr>
              <a:t>謙 謙 和 和 地 </a:t>
            </a:r>
            <a:r>
              <a:rPr lang="ja-JP" altLang="en-US" sz="3200" b="1">
                <a:solidFill>
                  <a:srgbClr val="0432FF"/>
                </a:solidFill>
              </a:rPr>
              <a:t>騎 著 驢 </a:t>
            </a:r>
            <a:r>
              <a:rPr lang="ja-JP" altLang="en-US" sz="3200" b="1">
                <a:solidFill>
                  <a:srgbClr val="C00000"/>
                </a:solidFill>
              </a:rPr>
              <a:t>， </a:t>
            </a:r>
            <a:r>
              <a:rPr lang="ja-JP" altLang="en-US" sz="3200" b="1">
                <a:solidFill>
                  <a:srgbClr val="0432FF"/>
                </a:solidFill>
              </a:rPr>
              <a:t>就 是 </a:t>
            </a:r>
            <a:r>
              <a:rPr lang="ja-JP" altLang="en-US" sz="3200" b="1">
                <a:solidFill>
                  <a:srgbClr val="C00000"/>
                </a:solidFill>
              </a:rPr>
              <a:t>騎 著 驢 的 駒 子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0432FF"/>
                </a:solidFill>
              </a:rPr>
              <a:t>我 必 除 滅 以 法 蓮 的 戰 車 和 耶 路 撒 冷 的 戰 馬 ； </a:t>
            </a:r>
            <a:r>
              <a:rPr lang="ja-JP" altLang="en-US" sz="3200" b="1">
                <a:solidFill>
                  <a:srgbClr val="C00000"/>
                </a:solidFill>
              </a:rPr>
              <a:t>爭 戰 的 弓 也 必 除 滅 。</a:t>
            </a:r>
            <a:r>
              <a:rPr lang="ja-JP" altLang="en-US" sz="3200" b="1">
                <a:solidFill>
                  <a:srgbClr val="0432FF"/>
                </a:solidFill>
              </a:rPr>
              <a:t> 他 必 向 列 國 </a:t>
            </a:r>
            <a:r>
              <a:rPr lang="ja-JP" altLang="en-US" sz="3200" b="1">
                <a:solidFill>
                  <a:srgbClr val="C00000"/>
                </a:solidFill>
              </a:rPr>
              <a:t>講 和 平 ； </a:t>
            </a:r>
            <a:r>
              <a:rPr lang="ja-JP" altLang="en-US" sz="3200" b="1">
                <a:solidFill>
                  <a:srgbClr val="0432FF"/>
                </a:solidFill>
              </a:rPr>
              <a:t>他 的</a:t>
            </a:r>
            <a:r>
              <a:rPr lang="ja-JP" altLang="en-US" sz="3200" b="1">
                <a:solidFill>
                  <a:srgbClr val="C00000"/>
                </a:solidFill>
              </a:rPr>
              <a:t> 權 柄 </a:t>
            </a:r>
            <a:r>
              <a:rPr lang="ja-JP" altLang="en-US" sz="3200" b="1">
                <a:solidFill>
                  <a:srgbClr val="0432FF"/>
                </a:solidFill>
              </a:rPr>
              <a:t>必</a:t>
            </a:r>
            <a:r>
              <a:rPr lang="ja-JP" altLang="en-US" sz="3200" b="1">
                <a:solidFill>
                  <a:srgbClr val="C00000"/>
                </a:solidFill>
              </a:rPr>
              <a:t> 從 這 海 </a:t>
            </a:r>
            <a:r>
              <a:rPr lang="ja-JP" altLang="en-US" sz="3200" b="1" u="sng">
                <a:solidFill>
                  <a:srgbClr val="C00000"/>
                </a:solidFill>
              </a:rPr>
              <a:t>管 到</a:t>
            </a:r>
            <a:r>
              <a:rPr lang="ja-JP" altLang="en-US" sz="3200" b="1">
                <a:solidFill>
                  <a:srgbClr val="C00000"/>
                </a:solidFill>
              </a:rPr>
              <a:t> 那 海 ， 從 大 河 </a:t>
            </a:r>
            <a:r>
              <a:rPr lang="ja-JP" altLang="en-US" sz="3200" b="1" u="sng">
                <a:solidFill>
                  <a:srgbClr val="C00000"/>
                </a:solidFill>
              </a:rPr>
              <a:t>管 到</a:t>
            </a:r>
            <a:r>
              <a:rPr lang="ja-JP" altLang="en-US" sz="3200" b="1">
                <a:solidFill>
                  <a:srgbClr val="C00000"/>
                </a:solidFill>
              </a:rPr>
              <a:t> 地 極 。</a:t>
            </a:r>
          </a:p>
          <a:p>
            <a:pPr marL="0" indent="0">
              <a:buNone/>
            </a:pPr>
            <a:endParaRPr lang="ja-JP" altLang="en-US" sz="380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4DAF1-61AA-3B69-BE01-82DDCB01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138E75-3548-7A0A-2B4B-D5E9136178F9}"/>
              </a:ext>
            </a:extLst>
          </p:cNvPr>
          <p:cNvSpPr txBox="1"/>
          <p:nvPr/>
        </p:nvSpPr>
        <p:spPr>
          <a:xfrm>
            <a:off x="6553200" y="2369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一）祂是加利利拿撒勒的先知 </a:t>
            </a:r>
            <a:r>
              <a:rPr lang="en-US" altLang="ja-JP" dirty="0"/>
              <a:t>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295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B4764-C989-89D3-A529-2333907D6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3" y="119743"/>
            <a:ext cx="11767458" cy="673825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000"/>
              <a:t>亞</a:t>
            </a:r>
            <a:r>
              <a:rPr lang="en-US" altLang="ja-JP" sz="3000" dirty="0"/>
              <a:t>9:9-13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0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000" b="1" u="sng">
                <a:solidFill>
                  <a:srgbClr val="C00000"/>
                </a:solidFill>
              </a:rPr>
              <a:t>錫 安 </a:t>
            </a:r>
            <a:r>
              <a:rPr lang="ja-JP" altLang="en-US" sz="3000" b="1">
                <a:solidFill>
                  <a:srgbClr val="0432FF"/>
                </a:solidFill>
              </a:rPr>
              <a:t>哪 ， 我 因 與 你 立 約 的 血 ， 將 你 中 間 被 擄 而 囚 的 人 從 </a:t>
            </a:r>
            <a:r>
              <a:rPr lang="ja-JP" altLang="en-US" sz="3000" b="1">
                <a:solidFill>
                  <a:srgbClr val="C00000"/>
                </a:solidFill>
              </a:rPr>
              <a:t>無 水 的 坑</a:t>
            </a:r>
            <a:r>
              <a:rPr lang="ja-JP" altLang="en-US" sz="3000" b="1">
                <a:solidFill>
                  <a:srgbClr val="0432FF"/>
                </a:solidFill>
              </a:rPr>
              <a:t> 中 釋 放 出 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0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000" b="1">
                <a:solidFill>
                  <a:srgbClr val="0432FF"/>
                </a:solidFill>
              </a:rPr>
              <a:t>你 們 被 囚 而 有 指 望 的 人 都 要 </a:t>
            </a:r>
            <a:r>
              <a:rPr lang="ja-JP" altLang="en-US" sz="3000" b="1">
                <a:solidFill>
                  <a:srgbClr val="C00000"/>
                </a:solidFill>
              </a:rPr>
              <a:t>轉 回 </a:t>
            </a:r>
            <a:r>
              <a:rPr lang="ja-JP" altLang="en-US" sz="3000" b="1" u="sng">
                <a:solidFill>
                  <a:srgbClr val="C00000"/>
                </a:solidFill>
              </a:rPr>
              <a:t>保 障 </a:t>
            </a:r>
            <a:r>
              <a:rPr lang="ja-JP" altLang="en-US" sz="3000" b="1">
                <a:solidFill>
                  <a:srgbClr val="0432FF"/>
                </a:solidFill>
              </a:rPr>
              <a:t>。 我 今 日 說 明 ， </a:t>
            </a:r>
            <a:r>
              <a:rPr lang="ja-JP" altLang="en-US" sz="3000" b="1">
                <a:solidFill>
                  <a:srgbClr val="C00000"/>
                </a:solidFill>
              </a:rPr>
              <a:t>我 必 加 倍 賜 福 給 你 們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0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000" b="1">
                <a:solidFill>
                  <a:srgbClr val="0432FF"/>
                </a:solidFill>
              </a:rPr>
              <a:t>我 拿 </a:t>
            </a:r>
            <a:r>
              <a:rPr lang="ja-JP" altLang="en-US" sz="3000" b="1">
                <a:solidFill>
                  <a:srgbClr val="C00000"/>
                </a:solidFill>
              </a:rPr>
              <a:t>猶 大 </a:t>
            </a:r>
            <a:r>
              <a:rPr lang="ja-JP" altLang="en-US" sz="3000" b="1">
                <a:solidFill>
                  <a:srgbClr val="0432FF"/>
                </a:solidFill>
              </a:rPr>
              <a:t>作 上 弦 的 弓 ； 我 拿 </a:t>
            </a:r>
            <a:r>
              <a:rPr lang="ja-JP" altLang="en-US" sz="3000" b="1">
                <a:solidFill>
                  <a:srgbClr val="C00000"/>
                </a:solidFill>
              </a:rPr>
              <a:t>以 法 蓮 </a:t>
            </a:r>
            <a:r>
              <a:rPr lang="ja-JP" altLang="en-US" sz="3000" b="1">
                <a:solidFill>
                  <a:srgbClr val="0432FF"/>
                </a:solidFill>
              </a:rPr>
              <a:t>為 張 弓 的 </a:t>
            </a:r>
            <a:r>
              <a:rPr lang="ja-JP" altLang="en-US" sz="3000" b="1">
                <a:solidFill>
                  <a:srgbClr val="C00000"/>
                </a:solidFill>
              </a:rPr>
              <a:t>箭</a:t>
            </a:r>
            <a:r>
              <a:rPr lang="ja-JP" altLang="en-US" sz="3000" b="1">
                <a:solidFill>
                  <a:srgbClr val="0432FF"/>
                </a:solidFill>
              </a:rPr>
              <a:t> 。 錫 安 哪 ， 我 要 激 發 你 的 眾 子 ， 攻 擊 希 利 尼 （ 原 文 是 雅 完 ） 的 眾 子 ， 使 你 如 勇 士 的 刀 。</a:t>
            </a:r>
            <a:endParaRPr lang="en-US" altLang="ja-JP" sz="30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ja-JP" altLang="en-US" b="1"/>
              <a:t>神也稱生命讓神作主作王的人為錫安</a:t>
            </a:r>
          </a:p>
          <a:p>
            <a:r>
              <a:rPr lang="ja-JP" altLang="en-US" b="1"/>
              <a:t>猶大（意思是</a:t>
            </a:r>
            <a:r>
              <a:rPr lang="ja-JP" altLang="en-US" b="1">
                <a:solidFill>
                  <a:srgbClr val="C00000"/>
                </a:solidFill>
              </a:rPr>
              <a:t>讚美</a:t>
            </a:r>
            <a:r>
              <a:rPr lang="ja-JP" altLang="en-US" b="1"/>
              <a:t>）人要讚美神</a:t>
            </a:r>
          </a:p>
          <a:p>
            <a:r>
              <a:rPr lang="ja-JP" altLang="en-US" b="1"/>
              <a:t>以法蓮（意思是</a:t>
            </a:r>
            <a:r>
              <a:rPr lang="ja-JP" altLang="en-US" b="1">
                <a:solidFill>
                  <a:srgbClr val="C00000"/>
                </a:solidFill>
              </a:rPr>
              <a:t>使他昌盛</a:t>
            </a:r>
            <a:r>
              <a:rPr lang="ja-JP" altLang="en-US" b="1"/>
              <a:t>）</a:t>
            </a:r>
          </a:p>
          <a:p>
            <a:r>
              <a:rPr lang="ja-JP" altLang="en-US" b="1"/>
              <a:t>神要</a:t>
            </a:r>
            <a:r>
              <a:rPr lang="ja-JP" altLang="en-US" b="1">
                <a:solidFill>
                  <a:srgbClr val="C00000"/>
                </a:solidFill>
              </a:rPr>
              <a:t>使他昌盛</a:t>
            </a:r>
            <a:endParaRPr lang="en-US" altLang="ja-JP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3200" b="1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1CDDE-952D-4CE7-09A7-4AB4AAC4A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3B6F6A-5B6E-C660-FAD3-2F802F74A7DA}"/>
              </a:ext>
            </a:extLst>
          </p:cNvPr>
          <p:cNvSpPr txBox="1"/>
          <p:nvPr/>
        </p:nvSpPr>
        <p:spPr>
          <a:xfrm>
            <a:off x="6553200" y="2369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一）祂是加利利拿撒勒的先知 </a:t>
            </a:r>
            <a:r>
              <a:rPr lang="en-US" altLang="ja-JP" dirty="0"/>
              <a:t>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23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33E11-F680-B5FF-5283-EF4C6E449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2" y="86404"/>
            <a:ext cx="10515600" cy="1325563"/>
          </a:xfrm>
        </p:spPr>
        <p:txBody>
          <a:bodyPr/>
          <a:lstStyle/>
          <a:p>
            <a:r>
              <a:rPr lang="ja-JP" altLang="en-US" b="1"/>
              <a:t>錫安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82660-43FB-A19C-FAAF-374AB2CF5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411967"/>
            <a:ext cx="11560629" cy="508090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詩</a:t>
            </a:r>
            <a:r>
              <a:rPr lang="en-US" altLang="ja-JP" sz="3200" dirty="0"/>
              <a:t>2:6-7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說 ： 我 已 經 立 我 的 君 在 錫 安 ─ 我 的 聖 山 上 了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受 膏 者 說 ： 我 要 傳 聖 旨 。 耶 和 華 曾 對 我 說 ： 你 是 我 的 兒 子 ， 我 今 日 生 你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51:15-16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200" b="1">
                <a:solidFill>
                  <a:srgbClr val="0432FF"/>
                </a:solidFill>
              </a:rPr>
              <a:t>我 是 耶 和 華 ─ 你 的 神 ─ 攪 動 大 海 ， 使 海 中 的 波 浪 匉 訇 ─ </a:t>
            </a:r>
            <a:r>
              <a:rPr lang="ja-JP" altLang="en-US" sz="3200" b="1">
                <a:solidFill>
                  <a:srgbClr val="C00000"/>
                </a:solidFill>
              </a:rPr>
              <a:t>萬 軍 之 耶 和 華 是 我 的 名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16 </a:t>
            </a:r>
            <a:r>
              <a:rPr lang="ja-JP" altLang="en-US" sz="3200" b="1">
                <a:solidFill>
                  <a:srgbClr val="C00000"/>
                </a:solidFill>
              </a:rPr>
              <a:t>我 將 我 的 話 傳 給 你 ， 用 我 的 手 影 遮 蔽 你 ， </a:t>
            </a:r>
            <a:r>
              <a:rPr lang="ja-JP" altLang="en-US" sz="3200" b="1">
                <a:solidFill>
                  <a:srgbClr val="0432FF"/>
                </a:solidFill>
              </a:rPr>
              <a:t>為 要 栽 定 諸 天 ， 立 定 地 基 ， 又 對 錫 安 說 ： 你 是 我 的 百 姓 。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9ACB4-998F-1733-BEF7-FE637BE06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0748FB-1966-62CB-87A8-9297C0179863}"/>
              </a:ext>
            </a:extLst>
          </p:cNvPr>
          <p:cNvSpPr txBox="1"/>
          <p:nvPr/>
        </p:nvSpPr>
        <p:spPr>
          <a:xfrm>
            <a:off x="6553200" y="2369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一）祂是加利利拿撒勒的先知 </a:t>
            </a:r>
            <a:r>
              <a:rPr lang="en-US" altLang="ja-JP" dirty="0"/>
              <a:t>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88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89982-2ADA-7AEF-49C4-206C29D5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6" y="206829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 b="1" dirty="0"/>
              <a:t>2</a:t>
            </a:r>
            <a:r>
              <a:rPr lang="ja-JP" altLang="en-US" b="1"/>
              <a:t>）預備逾越節的筵席</a:t>
            </a:r>
            <a:br>
              <a:rPr lang="ja-JP" altLang="en-US" b="1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ACA26-4A58-DD46-F810-259A1225B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6" y="1132114"/>
            <a:ext cx="11190514" cy="55190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ja-JP" altLang="en-US" sz="3500"/>
              <a:t>可</a:t>
            </a:r>
            <a:r>
              <a:rPr lang="en-US" altLang="ja-JP" sz="3500" dirty="0"/>
              <a:t>14:12-16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500" b="1">
                <a:solidFill>
                  <a:srgbClr val="0432FF"/>
                </a:solidFill>
              </a:rPr>
              <a:t>除 酵 節 的 第 一 天 ， 就 是 宰 逾 越 羊 羔 的 那 一 天 ， 門 徒 對 耶 穌 說 ： 你 吃 逾 越 節 的 筵 席 要 我 們 往 那 裡 去 預 備 呢 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500" b="1">
                <a:solidFill>
                  <a:srgbClr val="0432FF"/>
                </a:solidFill>
              </a:rPr>
              <a:t>耶 穌 就 打 發 兩 個 門 徒 ， 對 他 們 說 ： 你 們 進 城 去 ， 必 有 人 拿 著 一 瓶 水 迎 面 而 來 ， 你 們 就 跟 著 他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500" b="1">
                <a:solidFill>
                  <a:srgbClr val="0432FF"/>
                </a:solidFill>
              </a:rPr>
              <a:t>他 進 那 家 去 ， 你 們 就 對 那 家 的 主 人 說 ： </a:t>
            </a:r>
            <a:r>
              <a:rPr lang="ja-JP" altLang="en-US" sz="3500" b="1">
                <a:solidFill>
                  <a:srgbClr val="C00000"/>
                </a:solidFill>
              </a:rPr>
              <a:t>夫 子 說 ： 客 房 在 那 裡 ？ 我 與 門 徒 好 在 那 裡 吃 逾 越 節 的 筵 席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500" b="1">
                <a:solidFill>
                  <a:srgbClr val="0432FF"/>
                </a:solidFill>
              </a:rPr>
              <a:t>他 必 指 給 你 們 擺 設 整 齊 的 一 間 大 樓 ， 你 們 就 在 那 裡 為 我 們 預 備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16 </a:t>
            </a:r>
            <a:r>
              <a:rPr lang="ja-JP" altLang="en-US" sz="3500" b="1">
                <a:solidFill>
                  <a:srgbClr val="0432FF"/>
                </a:solidFill>
              </a:rPr>
              <a:t>門 徒 出 去 ， 進 了 城 ， 所 遇 見 的 正 如 耶 穌 所 說 的 。 他 們 就 預 備 了 逾 越 節 的 筵 席 。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DBFA7-DBC4-F224-A029-36D679F5F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4033D6-2514-D25D-C662-DD1BA0F9CCA7}"/>
              </a:ext>
            </a:extLst>
          </p:cNvPr>
          <p:cNvSpPr txBox="1"/>
          <p:nvPr/>
        </p:nvSpPr>
        <p:spPr>
          <a:xfrm>
            <a:off x="6553200" y="2369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一）祂是加利利拿撒勒的先知 </a:t>
            </a:r>
            <a:r>
              <a:rPr lang="en-US" altLang="ja-JP" dirty="0"/>
              <a:t>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19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A8678-F1E8-C15C-0ED7-2C6D10AC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1" y="365125"/>
            <a:ext cx="11734800" cy="1325563"/>
          </a:xfrm>
        </p:spPr>
        <p:txBody>
          <a:bodyPr>
            <a:normAutofit/>
          </a:bodyPr>
          <a:lstStyle/>
          <a:p>
            <a:r>
              <a:rPr lang="ja-JP" altLang="en-US" sz="3600" b="1"/>
              <a:t>二）神所造的本當為祂自己效力，否則會衰頹、無用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163B2-D3C8-2E2E-B57F-070BDFACE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3" y="1460500"/>
            <a:ext cx="10983686" cy="503237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ja-JP" sz="4600" dirty="0"/>
              <a:t>1</a:t>
            </a:r>
            <a:r>
              <a:rPr lang="ja-JP" altLang="en-US" sz="4600"/>
              <a:t>）無花果樹被咒詛而連根枯乾</a:t>
            </a:r>
            <a:endParaRPr lang="en-US" altLang="ja-JP" sz="46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4600"/>
              <a:t>可</a:t>
            </a:r>
            <a:r>
              <a:rPr lang="en-US" altLang="ja-JP" sz="4600" dirty="0"/>
              <a:t>11:12-14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4600" b="1">
                <a:solidFill>
                  <a:srgbClr val="0432FF"/>
                </a:solidFill>
              </a:rPr>
              <a:t>第 二 天 ， 他 們 從 伯 大 尼 出 來 ， 耶 穌 餓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4600" b="1">
                <a:solidFill>
                  <a:srgbClr val="0432FF"/>
                </a:solidFill>
              </a:rPr>
              <a:t>遠 遠 的 看 見 一 棵 無 花 果 樹 ， 樹 上 有 葉 子 ， 就 往 那 裡 去 ， 或 者 在 樹 上 可 以 找 著 甚 麼 。 到 了 樹 下 ， 竟 找 不 著 甚 麼 ， 不 過 有 葉 子 ， 因 為 不 是 收 無 花 果 的 時 候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4600" b="1">
                <a:solidFill>
                  <a:srgbClr val="0432FF"/>
                </a:solidFill>
              </a:rPr>
              <a:t>耶 穌 就 對 樹 說 ： 從 今 以 後 ， 永 沒 有 人 吃 你 的 果 子 。 他 的 門 徒 也 聽 見 了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88EC54-C1E7-69D1-2D14-63BF07299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576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90859-EFC0-B18B-D15F-C0701FAD0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7" y="443139"/>
            <a:ext cx="11179629" cy="57072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可</a:t>
            </a:r>
            <a:r>
              <a:rPr lang="en-US" altLang="ja-JP" sz="3200" dirty="0"/>
              <a:t>11:20-21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20 </a:t>
            </a:r>
            <a:r>
              <a:rPr lang="ja-JP" altLang="en-US" sz="3200" b="1">
                <a:solidFill>
                  <a:srgbClr val="0432FF"/>
                </a:solidFill>
              </a:rPr>
              <a:t>早 晨 ， 他 們 從 那 裡 經 過 ， 看 見 無 花 果 樹 連 根 都 枯 乾 了 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21 </a:t>
            </a:r>
            <a:r>
              <a:rPr lang="ja-JP" altLang="en-US" sz="3200" b="1">
                <a:solidFill>
                  <a:srgbClr val="0432FF"/>
                </a:solidFill>
              </a:rPr>
              <a:t>彼 得 想 起 耶 穌 的 話 來 ， 就 對 他 說 ： 拉 比 ， 請 看 ！ 你 所 咒 詛 的 無 花 果 樹 ， 已 經 枯 乾 了 。</a:t>
            </a:r>
          </a:p>
          <a:p>
            <a:pPr marL="0" indent="0">
              <a:buNone/>
            </a:pPr>
            <a:endParaRPr lang="ja-JP" altLang="en-US" sz="3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B4E2EF-621B-7DB9-6D80-25170F8BC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BB8FE-140C-9A7E-B32B-98A52A9013C1}"/>
              </a:ext>
            </a:extLst>
          </p:cNvPr>
          <p:cNvSpPr txBox="1"/>
          <p:nvPr/>
        </p:nvSpPr>
        <p:spPr>
          <a:xfrm>
            <a:off x="4724399" y="155513"/>
            <a:ext cx="7347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b="1"/>
              <a:t>二）神所造的本當為祂自己效力，否則會衰頹、無用</a:t>
            </a:r>
            <a:r>
              <a:rPr lang="en-US" altLang="ja-JP" sz="1800" b="1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97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83E05-1A1D-C54E-873D-44081B50B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571273"/>
            <a:ext cx="11277600" cy="6286727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ja-JP" sz="5100" dirty="0"/>
              <a:t>2</a:t>
            </a:r>
            <a:r>
              <a:rPr lang="ja-JP" altLang="en-US" sz="5100"/>
              <a:t>）主耶穌常遵父旨意以致說話行事滿有信心和權柄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5100"/>
              <a:t>可</a:t>
            </a:r>
            <a:r>
              <a:rPr lang="en-US" altLang="ja-JP" sz="5100" dirty="0"/>
              <a:t>11:22-26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baseline="30000" dirty="0">
                <a:solidFill>
                  <a:srgbClr val="0432FF"/>
                </a:solidFill>
              </a:rPr>
              <a:t>22 </a:t>
            </a:r>
            <a:r>
              <a:rPr lang="ja-JP" altLang="en-US" sz="5100" b="1">
                <a:solidFill>
                  <a:srgbClr val="0432FF"/>
                </a:solidFill>
              </a:rPr>
              <a:t>耶 穌 回 答 說 ： 你 們 當 信 服 神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baseline="30000" dirty="0">
                <a:solidFill>
                  <a:srgbClr val="0432FF"/>
                </a:solidFill>
              </a:rPr>
              <a:t>23 </a:t>
            </a:r>
            <a:r>
              <a:rPr lang="ja-JP" altLang="en-US" sz="5100" b="1">
                <a:solidFill>
                  <a:srgbClr val="0432FF"/>
                </a:solidFill>
              </a:rPr>
              <a:t>我 實 在 告 訴 你 們 ， 無 論 何 人 對 這 座 山 說 ： 你 挪 開 此 地 ， 投 在 海 裡 ！ 他 若 心 裡 不 疑 惑 ， 只 信 他 所 說 的 必 成 ， 就 必 給 他 成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baseline="30000" dirty="0">
                <a:solidFill>
                  <a:srgbClr val="0432FF"/>
                </a:solidFill>
              </a:rPr>
              <a:t>24 </a:t>
            </a:r>
            <a:r>
              <a:rPr lang="ja-JP" altLang="en-US" sz="5100" b="1">
                <a:solidFill>
                  <a:srgbClr val="0432FF"/>
                </a:solidFill>
              </a:rPr>
              <a:t>所 以 我 告 訴 你 們 ， </a:t>
            </a:r>
            <a:r>
              <a:rPr lang="ja-JP" altLang="en-US" sz="5100" b="1">
                <a:solidFill>
                  <a:srgbClr val="C00000"/>
                </a:solidFill>
              </a:rPr>
              <a:t>凡 你 們 禱 告 祈 求 的 ， 無 論 是 甚 麼 ， 只 要 信 是 得 著 的 ， 就 必 得 著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baseline="30000" dirty="0">
                <a:solidFill>
                  <a:srgbClr val="0432FF"/>
                </a:solidFill>
              </a:rPr>
              <a:t>25 </a:t>
            </a:r>
            <a:r>
              <a:rPr lang="ja-JP" altLang="en-US" sz="5100" b="1">
                <a:solidFill>
                  <a:srgbClr val="0432FF"/>
                </a:solidFill>
              </a:rPr>
              <a:t>你 們 站 著 禱 告 的 時 候 ， 若 想 起 有 人 得 罪 你 們 ， 就 當 饒 恕 他 ， 好 叫 你 們 在 天 上 的 父 也 饒 恕 你 們 的 過 犯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baseline="30000" dirty="0">
                <a:solidFill>
                  <a:srgbClr val="0432FF"/>
                </a:solidFill>
              </a:rPr>
              <a:t>26 </a:t>
            </a:r>
            <a:r>
              <a:rPr lang="ja-JP" altLang="en-US" sz="5100" b="1">
                <a:solidFill>
                  <a:srgbClr val="0432FF"/>
                </a:solidFill>
              </a:rPr>
              <a:t>你 們 若 不 饒 恕 人 ， 你 們 在 天 上 的 父 也 不 饒 恕 你 們 的 過 犯 。 （ 有 古 卷 無 此 節 ）</a:t>
            </a:r>
          </a:p>
          <a:p>
            <a:pPr marL="0" indent="0">
              <a:buNone/>
            </a:pPr>
            <a:endParaRPr lang="ja-JP" altLang="en-US" sz="320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B72B2-BDF3-625C-958B-17C3FEF43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B724EC-D185-582A-C528-2601AF5D7ABD}"/>
              </a:ext>
            </a:extLst>
          </p:cNvPr>
          <p:cNvSpPr txBox="1"/>
          <p:nvPr/>
        </p:nvSpPr>
        <p:spPr>
          <a:xfrm>
            <a:off x="4724399" y="155513"/>
            <a:ext cx="7347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b="1"/>
              <a:t>二）神所造的本當為祂自己效力，否則會衰頹、無用</a:t>
            </a:r>
            <a:r>
              <a:rPr lang="en-US" altLang="ja-JP" sz="1800" b="1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834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F321A-7912-B785-6948-D12E1A5C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757" y="250373"/>
            <a:ext cx="11288486" cy="746760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ja-JP" altLang="en-US" sz="9800"/>
              <a:t>可</a:t>
            </a:r>
            <a:r>
              <a:rPr lang="en-US" altLang="ja-JP" sz="9800" dirty="0"/>
              <a:t>11:27-33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baseline="30000" dirty="0">
                <a:solidFill>
                  <a:srgbClr val="0432FF"/>
                </a:solidFill>
              </a:rPr>
              <a:t>27 </a:t>
            </a:r>
            <a:r>
              <a:rPr lang="ja-JP" altLang="en-US" sz="9800" b="1">
                <a:solidFill>
                  <a:srgbClr val="0432FF"/>
                </a:solidFill>
              </a:rPr>
              <a:t>他 們 又 來 到 耶 路 撒 冷 。 耶 穌 在 殿 裡 行 走 的 時 候 ， 祭 司 長 和 文 士 並 長 老 進 前 來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baseline="30000" dirty="0">
                <a:solidFill>
                  <a:srgbClr val="0432FF"/>
                </a:solidFill>
              </a:rPr>
              <a:t>28 </a:t>
            </a:r>
            <a:r>
              <a:rPr lang="ja-JP" altLang="en-US" sz="9800" b="1">
                <a:solidFill>
                  <a:srgbClr val="0432FF"/>
                </a:solidFill>
              </a:rPr>
              <a:t>問 他 說 ： 你 仗 著 甚 麼 </a:t>
            </a:r>
            <a:r>
              <a:rPr lang="ja-JP" altLang="en-US" sz="9800" b="1">
                <a:solidFill>
                  <a:srgbClr val="C00000"/>
                </a:solidFill>
              </a:rPr>
              <a:t>權 柄</a:t>
            </a:r>
            <a:r>
              <a:rPr lang="ja-JP" altLang="en-US" sz="9800" b="1">
                <a:solidFill>
                  <a:srgbClr val="0432FF"/>
                </a:solidFill>
              </a:rPr>
              <a:t> 作 這 些 事 ？ 給 你 這 權 柄 的 是 誰 呢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baseline="30000" dirty="0">
                <a:solidFill>
                  <a:srgbClr val="0432FF"/>
                </a:solidFill>
              </a:rPr>
              <a:t>29 </a:t>
            </a:r>
            <a:r>
              <a:rPr lang="ja-JP" altLang="en-US" sz="9800" b="1">
                <a:solidFill>
                  <a:srgbClr val="0432FF"/>
                </a:solidFill>
              </a:rPr>
              <a:t>耶 穌 對 他 們 說 ： 我 要 問 你 們 一 句 話 ， 你 們 回 答 我 ， 我 就 告 訴 你 們 我 仗 著 甚 麼 權 柄 作 這 些 事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baseline="30000" dirty="0">
                <a:solidFill>
                  <a:srgbClr val="0432FF"/>
                </a:solidFill>
              </a:rPr>
              <a:t>30 </a:t>
            </a:r>
            <a:r>
              <a:rPr lang="ja-JP" altLang="en-US" sz="9800" b="1">
                <a:solidFill>
                  <a:srgbClr val="0432FF"/>
                </a:solidFill>
              </a:rPr>
              <a:t>約 翰 的 洗 禮 是 從 天 上 來 的 ？ 是 從 人 間 來 的 呢 ？ 你 們 可 以 回 答 我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baseline="30000" dirty="0">
                <a:solidFill>
                  <a:srgbClr val="0432FF"/>
                </a:solidFill>
              </a:rPr>
              <a:t>31 </a:t>
            </a:r>
            <a:r>
              <a:rPr lang="ja-JP" altLang="en-US" sz="9800" b="1">
                <a:solidFill>
                  <a:srgbClr val="0432FF"/>
                </a:solidFill>
              </a:rPr>
              <a:t>他 們 彼 此 商 議 說 ： 我 們 若 說 從 天 上 來 ， 他 必 說 ： 這 樣 ， 你 們 為 甚 麼 不 信 他 呢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9800" b="1" baseline="30000" dirty="0">
                <a:solidFill>
                  <a:srgbClr val="0432FF"/>
                </a:solidFill>
              </a:rPr>
              <a:t>32 </a:t>
            </a:r>
            <a:r>
              <a:rPr lang="ja-JP" altLang="en-US" sz="9800" b="1">
                <a:solidFill>
                  <a:srgbClr val="0432FF"/>
                </a:solidFill>
              </a:rPr>
              <a:t>若 說 從 人 間 來 ， 卻 又 怕 百 姓 ， 因 為 眾 人 真 以 約 翰 為 先 知 。</a:t>
            </a:r>
            <a:endParaRPr lang="en-US" sz="6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E7F73-3B86-4D4B-4CC8-CA9059ED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1A8D82-9ED7-3C62-6C6F-AFDD158F73C6}"/>
              </a:ext>
            </a:extLst>
          </p:cNvPr>
          <p:cNvSpPr txBox="1"/>
          <p:nvPr/>
        </p:nvSpPr>
        <p:spPr>
          <a:xfrm>
            <a:off x="4724399" y="155513"/>
            <a:ext cx="7347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b="1"/>
              <a:t>二）神所造的本當為祂自己效力，否則會衰頹、無用</a:t>
            </a:r>
            <a:r>
              <a:rPr lang="en-US" altLang="ja-JP" sz="1800" b="1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236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24E0A-6AC2-9310-08FC-15372F03A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29" y="76971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可</a:t>
            </a:r>
            <a:r>
              <a:rPr lang="en-US" altLang="ja-JP" sz="3200" dirty="0"/>
              <a:t>11:27-33 (continued) 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33 </a:t>
            </a:r>
            <a:r>
              <a:rPr lang="ja-JP" altLang="en-US" sz="3200" b="1">
                <a:solidFill>
                  <a:srgbClr val="0432FF"/>
                </a:solidFill>
              </a:rPr>
              <a:t>於 是 回 答 耶 穌 說 ： 我 們 不 知 道 。 耶 穌 說 ： 我 也 不 告 訴 你 們 我 仗 著 甚 麼 權 柄 作 這 些 事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EDCF4-C488-D4E5-4AEB-447172575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4DF163-4E22-864A-C938-AAD76C0563E7}"/>
              </a:ext>
            </a:extLst>
          </p:cNvPr>
          <p:cNvSpPr txBox="1"/>
          <p:nvPr/>
        </p:nvSpPr>
        <p:spPr>
          <a:xfrm>
            <a:off x="4724399" y="155513"/>
            <a:ext cx="7347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b="1"/>
              <a:t>二）神所造的本當為祂自己效力，否則會衰頹、無用</a:t>
            </a:r>
            <a:r>
              <a:rPr lang="en-US" altLang="ja-JP" sz="1800" b="1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517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2D14-0F8B-6D54-3D7C-577929326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8" y="136525"/>
            <a:ext cx="11473543" cy="1325563"/>
          </a:xfrm>
        </p:spPr>
        <p:txBody>
          <a:bodyPr>
            <a:normAutofit/>
          </a:bodyPr>
          <a:lstStyle/>
          <a:p>
            <a:r>
              <a:rPr lang="ja-JP" altLang="en-US" sz="3600"/>
              <a:t>三）神與人對人間事、物的評價不盡相同、甚至相悖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0AA96-069F-6E4A-FF30-2886E2805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3" y="1278846"/>
            <a:ext cx="11636828" cy="54351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可</a:t>
            </a:r>
            <a:r>
              <a:rPr lang="en-US" altLang="ja-JP" sz="3200" dirty="0"/>
              <a:t>14:3-9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耶 穌 在 伯 大 尼 長 大 痲 瘋 的 西 門 家 裡 坐 席 的 時 候 ， 有 一 個 女 人 拿 著 一 玉 瓶 至 貴 的 真 哪 噠 香 膏 來 ， 打 破 玉 瓶 ， 把 膏 澆 在 耶 穌 的 頭 上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200" b="1">
                <a:solidFill>
                  <a:srgbClr val="0432FF"/>
                </a:solidFill>
              </a:rPr>
              <a:t>有 幾 個 人 心 中 很 不 喜 悅 ， 說 ： </a:t>
            </a:r>
            <a:r>
              <a:rPr lang="ja-JP" altLang="en-US" sz="3200" b="1">
                <a:solidFill>
                  <a:srgbClr val="C00000"/>
                </a:solidFill>
              </a:rPr>
              <a:t>何 用 這 樣 枉 費 香 膏 呢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200" b="1">
                <a:solidFill>
                  <a:srgbClr val="0432FF"/>
                </a:solidFill>
              </a:rPr>
              <a:t>這 香 膏 可 以 賣 三 十 多 兩 銀 子 賙 濟 窮 人 。 他 們 就 向 那 女 人 生 氣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耶 穌 說 ： 由 他 罷 ！ </a:t>
            </a:r>
            <a:r>
              <a:rPr lang="ja-JP" altLang="en-US" sz="3200" b="1">
                <a:solidFill>
                  <a:srgbClr val="C00000"/>
                </a:solidFill>
              </a:rPr>
              <a:t>為 甚 麼 難 為 他 呢 ？ 他 在 我 身 上 作 的 是 一 件 美 事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5456A-8B53-6582-0852-63E44AC0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08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79D49-D205-9437-7DFF-1B1BEC8FD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7" y="217714"/>
            <a:ext cx="11615057" cy="6503761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可</a:t>
            </a:r>
            <a:r>
              <a:rPr lang="en-US" altLang="ja-JP" sz="3200" dirty="0"/>
              <a:t>14:3-9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C00000"/>
                </a:solidFill>
              </a:rPr>
              <a:t>因 為 常 有 窮 人 和 你 們 同 在 ， 要 向 他 們 行 善 隨 時 都 可 以 ； 只 是 你 們 不 常 有 我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C00000"/>
                </a:solidFill>
              </a:rPr>
              <a:t>他 所 作 的 ， 是 盡 他 所 能 的 ； </a:t>
            </a:r>
            <a:r>
              <a:rPr lang="ja-JP" altLang="en-US" sz="3200" b="1">
                <a:solidFill>
                  <a:srgbClr val="0432FF"/>
                </a:solidFill>
              </a:rPr>
              <a:t>他 是 為 我 安 葬 的 事 把 香 膏 預 先 澆 在 我 身 上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我 實 在 告 訴 你 們 ， 普 天 之 下 ， 無 論 在 甚 麼 地 方 傳 這 福 音 ， 也 要 述 說 這 女 人 所 作 的 ， 以 為 記 念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58FF5-B641-46A0-6F00-2AAE62F9D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16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DA1EAC-355F-BDFB-F5B6-F76CF5DB42CE}"/>
              </a:ext>
            </a:extLst>
          </p:cNvPr>
          <p:cNvSpPr txBox="1"/>
          <p:nvPr/>
        </p:nvSpPr>
        <p:spPr>
          <a:xfrm>
            <a:off x="5355771" y="21771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/>
              <a:t>三）神與人對人間事、物的評價不盡相同、甚至相悖</a:t>
            </a:r>
            <a:r>
              <a:rPr lang="en-US" altLang="ja-JP" sz="1800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807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AAD45-88FA-5FEA-D2DC-8E0C8B673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四）設立主餐與最偉大的禱告</a:t>
            </a:r>
            <a:br>
              <a:rPr lang="ja-JP" altLang="en-US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F74BF-9780-70A6-9060-6CBD537B3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1357538"/>
            <a:ext cx="11397342" cy="49988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可</a:t>
            </a:r>
            <a:r>
              <a:rPr lang="en-US" altLang="ja-JP" sz="3200" dirty="0"/>
              <a:t>14:22-25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22 </a:t>
            </a:r>
            <a:r>
              <a:rPr lang="ja-JP" altLang="en-US" sz="3200" b="1">
                <a:solidFill>
                  <a:srgbClr val="0432FF"/>
                </a:solidFill>
              </a:rPr>
              <a:t>他 們 吃 的 時 候 ， 耶 穌 拿 起 餅 來 ， 祝 了 福 ， 就 擘 開 ， 遞 給 他 們 ， 說 ： 你 們 拿 著 吃 ， 這 是 我 的 身 體 ；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23 </a:t>
            </a:r>
            <a:r>
              <a:rPr lang="ja-JP" altLang="en-US" sz="3200" b="1">
                <a:solidFill>
                  <a:srgbClr val="0432FF"/>
                </a:solidFill>
              </a:rPr>
              <a:t>又 拿 起 杯 來 ， 祝 謝 了 ， 遞 給 他 們 ； 他 們 都 喝 了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24 </a:t>
            </a:r>
            <a:r>
              <a:rPr lang="ja-JP" altLang="en-US" sz="3200" b="1">
                <a:solidFill>
                  <a:srgbClr val="0432FF"/>
                </a:solidFill>
              </a:rPr>
              <a:t>耶 穌 說 ： 這 是 我 立 約 的 血 ， 為 多 人 流 出 來 的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25 </a:t>
            </a:r>
            <a:r>
              <a:rPr lang="ja-JP" altLang="en-US" sz="3200" b="1">
                <a:solidFill>
                  <a:srgbClr val="0432FF"/>
                </a:solidFill>
              </a:rPr>
              <a:t>我 實 在 告 訴 你 們 ， 我 不 再 喝 這 葡 萄 汁 ， 直 到 我 </a:t>
            </a:r>
            <a:r>
              <a:rPr lang="ja-JP" altLang="en-US" sz="3200" b="1">
                <a:solidFill>
                  <a:srgbClr val="C00000"/>
                </a:solidFill>
              </a:rPr>
              <a:t>在 神 的 國 裡 喝 新 的 那 日 子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  <a:endParaRPr lang="ja-JP" altLang="en-US" sz="3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EA946-99CC-5D69-C25F-977038132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659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F2F27-4C91-ABFE-0B97-D2B09C427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5" y="304800"/>
            <a:ext cx="11680371" cy="7021286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8000" b="1"/>
              <a:t>可</a:t>
            </a:r>
            <a:r>
              <a:rPr lang="en-US" altLang="ja-JP" sz="8000" b="1" dirty="0"/>
              <a:t>14:27, 30, 32-42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b="1" baseline="30000" dirty="0">
                <a:solidFill>
                  <a:srgbClr val="0432FF"/>
                </a:solidFill>
              </a:rPr>
              <a:t>27 </a:t>
            </a:r>
            <a:r>
              <a:rPr lang="ja-JP" altLang="en-US" sz="8000" b="1">
                <a:solidFill>
                  <a:srgbClr val="0432FF"/>
                </a:solidFill>
              </a:rPr>
              <a:t>耶 穌 對 他 們 說 ： 你 們 都 要 跌 倒 了 ， 因 為 經 上 記 著 說 ： 我 要 擊 打 牧 人 ， 羊 就 分 散 了 。</a:t>
            </a:r>
            <a:endParaRPr lang="en-US" altLang="ja-JP" sz="80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b="1" baseline="30000" dirty="0">
                <a:solidFill>
                  <a:srgbClr val="0432FF"/>
                </a:solidFill>
              </a:rPr>
              <a:t>30 </a:t>
            </a:r>
            <a:r>
              <a:rPr lang="ja-JP" altLang="en-US" sz="8000" b="1">
                <a:solidFill>
                  <a:srgbClr val="0432FF"/>
                </a:solidFill>
              </a:rPr>
              <a:t>耶 穌 對 他 說 ： 我 實 在 告 訴 你 ， 就 在 今 天 夜 裡 ， 雞 叫 兩 遍 以 先 ， 你 要 三 次 不 認 我 。</a:t>
            </a:r>
            <a:endParaRPr lang="en-US" altLang="ja-JP" sz="80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b="1" baseline="30000" dirty="0">
                <a:solidFill>
                  <a:srgbClr val="0432FF"/>
                </a:solidFill>
              </a:rPr>
              <a:t>32 </a:t>
            </a:r>
            <a:r>
              <a:rPr lang="ja-JP" altLang="en-US" sz="8000" b="1">
                <a:solidFill>
                  <a:srgbClr val="0432FF"/>
                </a:solidFill>
              </a:rPr>
              <a:t>他 們 來 到 一 個 地 方 ， 名 叫 客 西 馬 尼 。 耶 穌 對 門 徒 說 ： 你 們 坐 在 這 裡 ， 等 我 禱 告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b="1" baseline="30000" dirty="0">
                <a:solidFill>
                  <a:srgbClr val="0432FF"/>
                </a:solidFill>
              </a:rPr>
              <a:t>33 </a:t>
            </a:r>
            <a:r>
              <a:rPr lang="ja-JP" altLang="en-US" sz="8000" b="1">
                <a:solidFill>
                  <a:srgbClr val="0432FF"/>
                </a:solidFill>
              </a:rPr>
              <a:t>於 是 帶 著 彼 得 、 雅 各 、 約 翰 同 去 ， 就 驚 恐 起 來 ， 極 其 難 過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b="1" baseline="30000" dirty="0">
                <a:solidFill>
                  <a:srgbClr val="0432FF"/>
                </a:solidFill>
              </a:rPr>
              <a:t>34 </a:t>
            </a:r>
            <a:r>
              <a:rPr lang="ja-JP" altLang="en-US" sz="8000" b="1">
                <a:solidFill>
                  <a:srgbClr val="0432FF"/>
                </a:solidFill>
              </a:rPr>
              <a:t>對 他 們 說 ： 我 心 裡 甚 是 憂 傷 ， 幾 乎 要 死 ； 你 們 在 這 裡 等 候 ， 儆 醒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8000" b="1" baseline="30000" dirty="0">
                <a:solidFill>
                  <a:srgbClr val="0432FF"/>
                </a:solidFill>
              </a:rPr>
              <a:t>35 </a:t>
            </a:r>
            <a:r>
              <a:rPr lang="ja-JP" altLang="en-US" sz="8000" b="1">
                <a:solidFill>
                  <a:srgbClr val="0432FF"/>
                </a:solidFill>
              </a:rPr>
              <a:t>他 就 稍 往 前 走 ， 俯 伏 在 地 ， 禱 告 說 ： 倘 若 可 行 ， 便 叫 那 時 候 過 去 。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D615E-B729-1644-1DAB-B9E700F8E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BB806A-7A81-3F46-8A08-4D7802C436C3}"/>
              </a:ext>
            </a:extLst>
          </p:cNvPr>
          <p:cNvSpPr txBox="1"/>
          <p:nvPr/>
        </p:nvSpPr>
        <p:spPr>
          <a:xfrm>
            <a:off x="5976257" y="13652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四）設立主餐與最偉大的禱告</a:t>
            </a:r>
            <a:r>
              <a:rPr lang="en-US" altLang="ja-JP" dirty="0"/>
              <a:t> (continued) </a:t>
            </a:r>
            <a:br>
              <a:rPr lang="ja-JP" altLang="en-US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199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B65B1-24F1-CB25-351E-D2B8D0E82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391886"/>
            <a:ext cx="11615058" cy="668382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800" b="1"/>
              <a:t>可</a:t>
            </a:r>
            <a:r>
              <a:rPr lang="en-US" altLang="ja-JP" sz="3800" b="1" dirty="0"/>
              <a:t>36-42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36 </a:t>
            </a:r>
            <a:r>
              <a:rPr lang="ja-JP" altLang="en-US" sz="3800" b="1">
                <a:solidFill>
                  <a:srgbClr val="0432FF"/>
                </a:solidFill>
              </a:rPr>
              <a:t>他 說 ： 阿 爸 ！ 父 阿 ！ 在 你 凡 事 都 能 ； 求 你 將 這 杯 撤 去 。 然 而 ， 不 要 從 我 的 意 思 ， 只 要 從 你 的 意 思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37 </a:t>
            </a:r>
            <a:r>
              <a:rPr lang="ja-JP" altLang="en-US" sz="3800" b="1">
                <a:solidFill>
                  <a:srgbClr val="0432FF"/>
                </a:solidFill>
              </a:rPr>
              <a:t>耶 穌 回 來 ， 見 他 們 睡 著 了 ， 就 對 彼 得 說 ： 西 門 ， 你 睡 覺 麼 ？ 不 能 儆 醒 片 時 麼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38 </a:t>
            </a:r>
            <a:r>
              <a:rPr lang="ja-JP" altLang="en-US" sz="3800" b="1">
                <a:solidFill>
                  <a:srgbClr val="0432FF"/>
                </a:solidFill>
              </a:rPr>
              <a:t>總 要 儆 醒 禱 告 ， 免 得 入 了 迷 惑 。 你 們 心 靈 固 然 願 意 ， 肉 體 卻 軟 弱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39 </a:t>
            </a:r>
            <a:r>
              <a:rPr lang="ja-JP" altLang="en-US" sz="3800" b="1">
                <a:solidFill>
                  <a:srgbClr val="0432FF"/>
                </a:solidFill>
              </a:rPr>
              <a:t>耶 穌 又 去 禱 告 ， 說 的 話 還 是 與 先 前 一 樣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40 </a:t>
            </a:r>
            <a:r>
              <a:rPr lang="ja-JP" altLang="en-US" sz="3800" b="1">
                <a:solidFill>
                  <a:srgbClr val="0432FF"/>
                </a:solidFill>
              </a:rPr>
              <a:t>又 來 見 他 們 睡 著 了 ， 因 為 他 們 的 眼 睛 甚 是 困 倦 ； 他 們 也 不 知 道 怎 麼 回 答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41 </a:t>
            </a:r>
            <a:r>
              <a:rPr lang="ja-JP" altLang="en-US" sz="3800" b="1">
                <a:solidFill>
                  <a:srgbClr val="0432FF"/>
                </a:solidFill>
              </a:rPr>
              <a:t>第 三 次 來 ， 對 他 們 說 ： 現 在 你 們 仍 然 睡 覺 安 歇 罷 （ 或 作 麼 ？ ） ！ 夠 了 ， 時 候 到 了 。 看 哪 ， 人 子 被 賣 在 罪 人 手 裡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baseline="30000" dirty="0">
                <a:solidFill>
                  <a:srgbClr val="0432FF"/>
                </a:solidFill>
              </a:rPr>
              <a:t>42 </a:t>
            </a:r>
            <a:r>
              <a:rPr lang="ja-JP" altLang="en-US" sz="3800" b="1">
                <a:solidFill>
                  <a:srgbClr val="0432FF"/>
                </a:solidFill>
              </a:rPr>
              <a:t>起 來 ！ 我 們 走 罷 。 看 哪 ， 那 賣 我 的 人 近 了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98D83-B552-43FD-EE03-284817E82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5B47A4-CA4A-2B36-6B59-97E0B92DA5A4}"/>
              </a:ext>
            </a:extLst>
          </p:cNvPr>
          <p:cNvSpPr txBox="1"/>
          <p:nvPr/>
        </p:nvSpPr>
        <p:spPr>
          <a:xfrm>
            <a:off x="5976257" y="13652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四）設立主餐與最偉大的禱告</a:t>
            </a:r>
            <a:r>
              <a:rPr lang="en-US" altLang="ja-JP" dirty="0"/>
              <a:t> (continued) </a:t>
            </a:r>
            <a:br>
              <a:rPr lang="ja-JP" altLang="en-US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870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7CABB-6091-D723-950B-97C23806F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3" y="304800"/>
            <a:ext cx="11114314" cy="59265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3500"/>
              <a:t>路</a:t>
            </a:r>
            <a:r>
              <a:rPr lang="en-US" altLang="ja-JP" sz="3500" dirty="0"/>
              <a:t>22:48-53</a:t>
            </a:r>
            <a:endParaRPr lang="en-US" sz="35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48 </a:t>
            </a:r>
            <a:r>
              <a:rPr lang="ja-JP" altLang="en-US" sz="3500" b="1">
                <a:solidFill>
                  <a:srgbClr val="0432FF"/>
                </a:solidFill>
              </a:rPr>
              <a:t>耶 穌 對 他 說 ： 猶 大 ！ 你 </a:t>
            </a:r>
            <a:r>
              <a:rPr lang="ja-JP" altLang="en-US" sz="3500" b="1">
                <a:solidFill>
                  <a:srgbClr val="C00000"/>
                </a:solidFill>
              </a:rPr>
              <a:t>用 親 嘴 的 暗 號 賣 人 子 </a:t>
            </a:r>
            <a:r>
              <a:rPr lang="ja-JP" altLang="en-US" sz="3500" b="1">
                <a:solidFill>
                  <a:srgbClr val="0432FF"/>
                </a:solidFill>
              </a:rPr>
              <a:t>麼 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49 </a:t>
            </a:r>
            <a:r>
              <a:rPr lang="ja-JP" altLang="en-US" sz="3500" b="1">
                <a:solidFill>
                  <a:srgbClr val="0432FF"/>
                </a:solidFill>
              </a:rPr>
              <a:t>左 右 的 人 見 光 景 不 好 ， 就 說 ： 主 阿 </a:t>
            </a:r>
            <a:r>
              <a:rPr lang="en-US" altLang="ja-JP" sz="3500" b="1" dirty="0">
                <a:solidFill>
                  <a:srgbClr val="0432FF"/>
                </a:solidFill>
              </a:rPr>
              <a:t>﹗ </a:t>
            </a:r>
            <a:r>
              <a:rPr lang="ja-JP" altLang="en-US" sz="3500" b="1">
                <a:solidFill>
                  <a:srgbClr val="0432FF"/>
                </a:solidFill>
              </a:rPr>
              <a:t>我 們 拿 刀 砍 可 以 不 可 以 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50 </a:t>
            </a:r>
            <a:r>
              <a:rPr lang="ja-JP" altLang="en-US" sz="3500" b="1">
                <a:solidFill>
                  <a:srgbClr val="0432FF"/>
                </a:solidFill>
              </a:rPr>
              <a:t>內 中 有 一 個 人 把 大 祭 司 的 僕 人 砍 了 一 刀 ， 削 掉 了 他 的 右 耳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51 </a:t>
            </a:r>
            <a:r>
              <a:rPr lang="ja-JP" altLang="en-US" sz="3500" b="1">
                <a:solidFill>
                  <a:srgbClr val="0432FF"/>
                </a:solidFill>
              </a:rPr>
              <a:t>耶 穌 說 ： </a:t>
            </a:r>
            <a:r>
              <a:rPr lang="ja-JP" altLang="en-US" sz="3500" b="1">
                <a:solidFill>
                  <a:srgbClr val="C00000"/>
                </a:solidFill>
              </a:rPr>
              <a:t>到 了 這 個 地 步 ， 由 他 們 罷 ！ </a:t>
            </a:r>
            <a:r>
              <a:rPr lang="ja-JP" altLang="en-US" sz="3500" b="1">
                <a:solidFill>
                  <a:srgbClr val="0432FF"/>
                </a:solidFill>
              </a:rPr>
              <a:t>就 摸 那 人 的 耳 朵 ， 把 他 治 好 了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52 </a:t>
            </a:r>
            <a:r>
              <a:rPr lang="ja-JP" altLang="en-US" sz="3500" b="1">
                <a:solidFill>
                  <a:srgbClr val="0432FF"/>
                </a:solidFill>
              </a:rPr>
              <a:t>耶 穌 對 那 些 來 拿 他 的 祭 司 長 和 守 殿 官 並 長 老 說 ： 你 們 帶 著 刀 棒 出 來 拿 我 ， 如 同 拿 強 盜 麼 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53 </a:t>
            </a:r>
            <a:r>
              <a:rPr lang="ja-JP" altLang="en-US" sz="3500" b="1">
                <a:solidFill>
                  <a:srgbClr val="0432FF"/>
                </a:solidFill>
              </a:rPr>
              <a:t>我 天 天 同 你 們 在 殿 裡 ， 你 們 不 下 手 拿 我 。 現 在 卻 是 你 們 的 時 候 ， </a:t>
            </a:r>
            <a:r>
              <a:rPr lang="ja-JP" altLang="en-US" sz="3500" b="1">
                <a:solidFill>
                  <a:srgbClr val="C00000"/>
                </a:solidFill>
              </a:rPr>
              <a:t>黑 暗 掌 權 了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573BD-B9A8-59A8-2557-14B0D5B4B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2169-DC6E-A346-B21F-32CCB23EE443}" type="slidenum">
              <a:rPr lang="en-US" smtClean="0"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42C9F3-48F3-8C83-ED6C-059299DC2F64}"/>
              </a:ext>
            </a:extLst>
          </p:cNvPr>
          <p:cNvSpPr txBox="1"/>
          <p:nvPr/>
        </p:nvSpPr>
        <p:spPr>
          <a:xfrm>
            <a:off x="5976257" y="13652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四）設立主餐與最偉大的禱告</a:t>
            </a:r>
            <a:r>
              <a:rPr lang="en-US" altLang="ja-JP" dirty="0"/>
              <a:t> (continued) </a:t>
            </a:r>
            <a:br>
              <a:rPr lang="ja-JP" altLang="en-US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746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3261</Words>
  <Application>Microsoft Macintosh PowerPoint</Application>
  <PresentationFormat>Widescreen</PresentationFormat>
  <Paragraphs>152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Office Theme</vt:lpstr>
      <vt:lpstr>神奇的耶穌、 受苦至死的耶穌在世最後一週  </vt:lpstr>
      <vt:lpstr>一）祂是加利利拿撒勒的先知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錫安</vt:lpstr>
      <vt:lpstr>2）預備逾越節的筵席 </vt:lpstr>
      <vt:lpstr>二）神所造的本當為祂自己效力，否則會衰頹、無用</vt:lpstr>
      <vt:lpstr>PowerPoint Presentation</vt:lpstr>
      <vt:lpstr>PowerPoint Presentation</vt:lpstr>
      <vt:lpstr>PowerPoint Presentation</vt:lpstr>
      <vt:lpstr>PowerPoint Presentation</vt:lpstr>
      <vt:lpstr>三）神與人對人間事、物的評價不盡相同、甚至相悖</vt:lpstr>
      <vt:lpstr>PowerPoint Presentation</vt:lpstr>
      <vt:lpstr>四）設立主餐與最偉大的禱告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Shue, Shyueh-rwong C</dc:creator>
  <cp:lastModifiedBy>Shue, Shyueh-rwong C</cp:lastModifiedBy>
  <cp:revision>4</cp:revision>
  <dcterms:created xsi:type="dcterms:W3CDTF">2026-03-29T11:40:05Z</dcterms:created>
  <dcterms:modified xsi:type="dcterms:W3CDTF">2026-03-29T13:26:13Z</dcterms:modified>
</cp:coreProperties>
</file>