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95" r:id="rId3"/>
    <p:sldId id="277" r:id="rId4"/>
    <p:sldId id="304" r:id="rId5"/>
    <p:sldId id="278" r:id="rId6"/>
    <p:sldId id="302" r:id="rId7"/>
    <p:sldId id="280" r:id="rId8"/>
    <p:sldId id="303" r:id="rId9"/>
    <p:sldId id="284" r:id="rId10"/>
    <p:sldId id="281" r:id="rId11"/>
    <p:sldId id="285" r:id="rId12"/>
    <p:sldId id="287" r:id="rId13"/>
    <p:sldId id="288" r:id="rId14"/>
    <p:sldId id="289" r:id="rId15"/>
    <p:sldId id="290" r:id="rId16"/>
    <p:sldId id="291" r:id="rId17"/>
    <p:sldId id="286" r:id="rId18"/>
    <p:sldId id="293" r:id="rId19"/>
    <p:sldId id="294" r:id="rId20"/>
    <p:sldId id="299" r:id="rId21"/>
    <p:sldId id="30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43"/>
  </p:normalViewPr>
  <p:slideViewPr>
    <p:cSldViewPr snapToGrid="0">
      <p:cViewPr varScale="1">
        <p:scale>
          <a:sx n="110" d="100"/>
          <a:sy n="110" d="100"/>
        </p:scale>
        <p:origin x="53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33388-FD81-1242-BB2C-31849DF04CFC}" type="datetimeFigureOut">
              <a:rPr lang="en-US" smtClean="0"/>
              <a:t>4/12/26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ED8C58-E7B9-994E-8D50-F1547E8F1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135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ED8C58-E7B9-994E-8D50-F1547E8F19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683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ED8C58-E7B9-994E-8D50-F1547E8F197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933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096B6-8AD3-4183-3EC1-6FBFE2FAB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76098-12FA-D446-5904-16F7518A5A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1F042F-A1B7-C8B6-2D7A-C992393FB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1944F7-0168-8913-92EC-725C02D1C8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ED8C58-E7B9-994E-8D50-F1547E8F19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53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ED8C58-E7B9-994E-8D50-F1547E8F197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28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D8B73-B8A8-F0E6-58D7-69152CF4B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8FF688-5FD1-F882-AF4E-5662FC01C9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5C075D-12B5-12D0-A11A-C35B59E228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E9295-80CE-3BC0-D26E-45CBEDD63F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ED8C58-E7B9-994E-8D50-F1547E8F197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214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8FD8F-EE67-9A54-8298-4486A6FD2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E58CC4-6B01-A65E-6DDD-904ED70C16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A77814-BFDA-6BCC-B103-D1ED7EC35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CABA65-0413-0A57-3CA7-9F53D6CA1F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ED8C58-E7B9-994E-8D50-F1547E8F197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08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ED8C58-E7B9-994E-8D50-F1547E8F197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05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CD2DE-2C3D-0A3D-EDD1-D9DBED700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BA26F1-EFA7-A80A-F3DE-86259AD7BF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BB5182-6A1D-B16D-76E4-0CDF759994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95B8D-55CC-8A60-53FA-4A9AF38B09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ED8C58-E7B9-994E-8D50-F1547E8F197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60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D1AB2-7FB6-2D3B-336E-BA224A01BD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83021C-B78B-901D-AE2F-5CBBD6C968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D4F956-37D7-7DCD-9F0C-F722D3C52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1FF1-AB0D-C04C-B587-AB4F111FF020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6D557-7F7E-3ACF-65B6-430A31AB1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09012-909D-123A-82C5-74AA6CE28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A0D9-3874-E645-AA83-8BAF89E89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7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CF9D1-7C51-8B94-508A-F637FC31B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F85C8-D1CF-BB1A-8D1F-BF60E7AEB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2F592-9AED-A6F9-3073-6346D7988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1FF1-AB0D-C04C-B587-AB4F111FF020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3DE89-0EBE-242E-8020-BA26C5267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3EB6B-42AE-AB91-A725-22A30E622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A0D9-3874-E645-AA83-8BAF89E89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432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68814-0BAD-3AD2-07DE-6BE5FB6AD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400BF-FA29-9638-6E2E-033C312F9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88FBE-DEF1-4851-7005-545B9154D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1FF1-AB0D-C04C-B587-AB4F111FF020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388A3-317A-7EBE-98E8-23D42602E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307C0-C6AE-CD17-F972-277D2240A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A0D9-3874-E645-AA83-8BAF89E89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170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8A2DF-D23D-1B75-2BB0-51B5AE4DB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71396-B4CD-6BA8-097C-78FCA2E9A4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6363B7-9743-EABC-E68E-B6D5B99DF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352CC9-8A02-C252-7BEE-F0E34A82B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1FF1-AB0D-C04C-B587-AB4F111FF020}" type="datetimeFigureOut">
              <a:rPr lang="en-US" smtClean="0"/>
              <a:t>4/12/26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D4D34A-9CC4-DBD2-5825-902A0C961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559D2-1677-69AD-3EE1-5B172A6E3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A0D9-3874-E645-AA83-8BAF89E89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75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071BB-8F3E-5F57-6320-E9BB2DF30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1D79E-6E30-3D8A-B02A-420827AC0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959521-79CE-C4B8-3116-9EEAA0783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A4BF12-8DB1-378C-52A3-91E23F4004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00AF25-CA55-9FAD-550B-96D57041EB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6DB851-8432-27D2-B7C7-341D15DF0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1FF1-AB0D-C04C-B587-AB4F111FF020}" type="datetimeFigureOut">
              <a:rPr lang="en-US" smtClean="0"/>
              <a:t>4/12/26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600238-5266-6B89-D166-EF98498EC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71920A-1BFD-8636-A86E-F85FF854C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A0D9-3874-E645-AA83-8BAF89E89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5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2BD18-1D1A-7192-C8DE-0D6368E39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D59C7C-082C-EE3D-92C8-9C3D7E0F7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1FF1-AB0D-C04C-B587-AB4F111FF020}" type="datetimeFigureOut">
              <a:rPr lang="en-US" smtClean="0"/>
              <a:t>4/12/26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6EBC1F-BBD1-5F75-6071-0B352E7F9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7EF74-8FCC-EA63-07E4-30473CE28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A0D9-3874-E645-AA83-8BAF89E89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98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650C50-962A-211B-E439-950049C8C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1FF1-AB0D-C04C-B587-AB4F111FF020}" type="datetimeFigureOut">
              <a:rPr lang="en-US" smtClean="0"/>
              <a:t>4/12/26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5EBDFB-24C4-6F9D-1DFE-F7B9DCD91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1FA42A-38BB-9A82-40AA-36ECDC2F3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A0D9-3874-E645-AA83-8BAF89E89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327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9B5AA-58E0-8517-4CD6-5EC168CA1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FF69A-13A0-B340-F2FA-80CE51816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F45944-FCD1-4E75-B482-6171945FB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210F88-C541-1DD7-983F-81C9A9AB2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1FF1-AB0D-C04C-B587-AB4F111FF020}" type="datetimeFigureOut">
              <a:rPr lang="en-US" smtClean="0"/>
              <a:t>4/12/26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1C14AE-F804-A7E2-C64C-71E508B78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BB003-D796-B540-C916-4F2490AFF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A0D9-3874-E645-AA83-8BAF89E89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684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B96EA-8761-7162-2B08-5697B51E5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78B3CB-0180-7BA3-0463-D924FE7FA5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C1B64-F755-3E23-E1DA-31EC8B2D21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EFF0AF-07D5-C734-6A3C-713EF6E1C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1FF1-AB0D-C04C-B587-AB4F111FF020}" type="datetimeFigureOut">
              <a:rPr lang="en-US" smtClean="0"/>
              <a:t>4/12/26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C16239-CC1E-A295-AA04-9DE91AA57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4354FA-DC94-3111-50F2-BF8619122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A0D9-3874-E645-AA83-8BAF89E89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671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8F32D-2BD5-9982-AE12-3BA427B95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1EC621-DE37-9DFA-D36E-1A7220D6F8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D8CF1-E6A5-2325-0E75-D8DE18B08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1FF1-AB0D-C04C-B587-AB4F111FF020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4CE3B-038F-9D34-9EA0-154FCE712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3AD10-1562-4CAC-BEE4-F807B239E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A0D9-3874-E645-AA83-8BAF89E89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98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93659C-0DAC-7720-D04E-B3A2F08179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D72C2E-072B-0ED8-C43A-B421E3ACD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CCB06-F21E-145C-9543-6AA98EF39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1FF1-AB0D-C04C-B587-AB4F111FF020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767AD-0BEE-01DA-E5F7-BA897293C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1A7C8-D39B-5824-2C70-AF4F123DC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A0D9-3874-E645-AA83-8BAF89E89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212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443431-32CD-CF4C-5584-1B93AAF3E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E19F3-865F-05CE-7C42-5C8166894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9722A-9229-5046-31A7-0D0DEE1715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D81FF1-AB0D-C04C-B587-AB4F111FF020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67F5B-8159-197E-8131-C13FCE10C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7AE72-B7FC-89C1-CA82-AF4002B8EA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0A0D9-3874-E645-AA83-8BAF89E89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8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75A85-03D2-8439-3234-7AF356BA78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4359" y="897621"/>
            <a:ext cx="10143281" cy="2531379"/>
          </a:xfrm>
        </p:spPr>
        <p:txBody>
          <a:bodyPr>
            <a:noAutofit/>
          </a:bodyPr>
          <a:lstStyle/>
          <a:p>
            <a:r>
              <a:rPr lang="ja-JP" altLang="en-US" b="1"/>
              <a:t>患難中的學習</a:t>
            </a:r>
            <a:br>
              <a:rPr lang="en-US" altLang="ja-JP" b="1" dirty="0"/>
            </a:b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F7CB24-7C00-5D22-28EF-CBBFC5E030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02574"/>
            <a:ext cx="9144000" cy="1655762"/>
          </a:xfrm>
        </p:spPr>
        <p:txBody>
          <a:bodyPr>
            <a:normAutofit/>
          </a:bodyPr>
          <a:lstStyle/>
          <a:p>
            <a:r>
              <a:rPr lang="en-US" sz="3200" dirty="0"/>
              <a:t>04/12/2026</a:t>
            </a:r>
          </a:p>
        </p:txBody>
      </p:sp>
    </p:spTree>
    <p:extLst>
      <p:ext uri="{BB962C8B-B14F-4D97-AF65-F5344CB8AC3E}">
        <p14:creationId xmlns:p14="http://schemas.microsoft.com/office/powerpoint/2010/main" val="539456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16AA9-61C0-A5D7-FF45-4462DEBED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1A309-72CB-CCB5-AB70-0D14A23020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3014" y="534301"/>
            <a:ext cx="10425495" cy="736427"/>
          </a:xfrm>
        </p:spPr>
        <p:txBody>
          <a:bodyPr>
            <a:noAutofit/>
          </a:bodyPr>
          <a:lstStyle/>
          <a:p>
            <a:r>
              <a:rPr lang="en-US" sz="4400" b="1" dirty="0"/>
              <a:t>Question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5DCFFF-5073-1E67-6588-24430C466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753" y="1822829"/>
            <a:ext cx="11609408" cy="4500870"/>
          </a:xfrm>
        </p:spPr>
        <p:txBody>
          <a:bodyPr>
            <a:noAutofit/>
          </a:bodyPr>
          <a:lstStyle/>
          <a:p>
            <a:pPr lvl="4" algn="l"/>
            <a:endParaRPr lang="en-US" sz="4000" dirty="0"/>
          </a:p>
          <a:p>
            <a:pPr marL="2343150" lvl="4" indent="-514350" algn="l">
              <a:buAutoNum type="arabicParenR"/>
            </a:pPr>
            <a:r>
              <a:rPr lang="en-US" sz="4000" dirty="0"/>
              <a:t>What is the purpose of Trials?</a:t>
            </a:r>
          </a:p>
          <a:p>
            <a:pPr lvl="4" algn="l"/>
            <a:r>
              <a:rPr lang="en-US" sz="40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81488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82976-31B2-50F6-81EF-596A2D2C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9B39D-9771-EB32-7FF6-7B2F0984E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en-US" sz="4400" dirty="0"/>
              <a:t>Trial tests our faith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511E3C-C6AC-249A-2647-72A73F554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1030145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b="1" cap="all"/>
              <a:t>馬太 福音</a:t>
            </a:r>
            <a:r>
              <a:rPr lang="en-US" altLang="ja-JP" b="1" cap="all" dirty="0"/>
              <a:t>13:</a:t>
            </a:r>
            <a:r>
              <a:rPr lang="en-US" altLang="ja-JP" b="1" i="1" dirty="0"/>
              <a:t>3 </a:t>
            </a:r>
            <a:r>
              <a:rPr lang="ja-JP" altLang="en-US"/>
              <a:t>他用比喻對他們講許多道理、說、有一個撒種的出去撒種．</a:t>
            </a:r>
            <a:br>
              <a:rPr lang="ja-JP" altLang="en-US"/>
            </a:br>
            <a:r>
              <a:rPr lang="en-US" altLang="ja-JP" b="1" i="1" dirty="0"/>
              <a:t>4 </a:t>
            </a:r>
            <a:r>
              <a:rPr lang="ja-JP" altLang="en-US"/>
              <a:t>撒的時候、有落在路旁的、飛鳥來喫盡了。</a:t>
            </a:r>
            <a:br>
              <a:rPr lang="ja-JP" altLang="en-US"/>
            </a:br>
            <a:r>
              <a:rPr lang="en-US" altLang="ja-JP" b="1" i="1" dirty="0"/>
              <a:t>5 </a:t>
            </a:r>
            <a:r>
              <a:rPr lang="ja-JP" altLang="en-US"/>
              <a:t>有落在土淺石頭地上的．土既不深、發苗最快．</a:t>
            </a:r>
            <a:br>
              <a:rPr lang="ja-JP" altLang="en-US"/>
            </a:br>
            <a:r>
              <a:rPr lang="en-US" altLang="ja-JP" b="1" i="1" dirty="0"/>
              <a:t>6 </a:t>
            </a:r>
            <a:r>
              <a:rPr lang="ja-JP" altLang="en-US"/>
              <a:t>日頭出來一曬、因為沒有根、就枯乾了。</a:t>
            </a:r>
            <a:br>
              <a:rPr lang="ja-JP" altLang="en-US"/>
            </a:br>
            <a:r>
              <a:rPr lang="en-US" altLang="ja-JP" b="1" i="1" dirty="0"/>
              <a:t>7 </a:t>
            </a:r>
            <a:r>
              <a:rPr lang="ja-JP" altLang="en-US"/>
              <a:t>有落在荊棘裡的．荊棘長起來、把他擠住了。</a:t>
            </a:r>
            <a:br>
              <a:rPr lang="ja-JP" altLang="en-US"/>
            </a:br>
            <a:r>
              <a:rPr lang="en-US" altLang="ja-JP" b="1" i="1" dirty="0"/>
              <a:t>8 </a:t>
            </a:r>
            <a:r>
              <a:rPr lang="ja-JP" altLang="en-US"/>
              <a:t>又有落在好土裡的、就結實、有一百倍的、有六十倍的、有三十倍的。</a:t>
            </a:r>
            <a:br>
              <a:rPr lang="ja-JP" altLang="en-US"/>
            </a:br>
            <a:endParaRPr lang="en-US" altLang="ja-JP" dirty="0"/>
          </a:p>
          <a:p>
            <a:pPr algn="l"/>
            <a:r>
              <a:rPr lang="en-US" altLang="ja-JP" b="1" i="1" dirty="0"/>
              <a:t>18 </a:t>
            </a:r>
            <a:r>
              <a:rPr lang="ja-JP" altLang="en-US"/>
              <a:t>所以你們當聽這撒種的比喻。</a:t>
            </a:r>
            <a:br>
              <a:rPr lang="ja-JP" altLang="en-US"/>
            </a:br>
            <a:r>
              <a:rPr lang="en-US" altLang="ja-JP" b="1" i="1" dirty="0"/>
              <a:t>19 </a:t>
            </a:r>
            <a:r>
              <a:rPr lang="ja-JP" altLang="en-US"/>
              <a:t>凡聽見天國道理不明白的、那惡者就來、把所撒在他心裡的、奪了去．這就是撒在路旁的了。</a:t>
            </a:r>
            <a:endParaRPr lang="en-US" altLang="ja-JP" dirty="0"/>
          </a:p>
          <a:p>
            <a:pPr algn="l"/>
            <a:r>
              <a:rPr lang="en-US" altLang="ja-JP" b="1" i="1" dirty="0"/>
              <a:t>20 </a:t>
            </a:r>
            <a:r>
              <a:rPr lang="ja-JP" altLang="en-US"/>
              <a:t>撒在石頭地上的、就是人聽了道、當下歡喜領受．</a:t>
            </a:r>
            <a:br>
              <a:rPr lang="ja-JP" altLang="en-US"/>
            </a:br>
            <a:r>
              <a:rPr lang="en-US" altLang="ja-JP" b="1" i="1" dirty="0"/>
              <a:t>21 </a:t>
            </a:r>
            <a:r>
              <a:rPr lang="ja-JP" altLang="en-US"/>
              <a:t>只因</a:t>
            </a:r>
            <a:r>
              <a:rPr lang="ja-JP" altLang="en-US">
                <a:solidFill>
                  <a:srgbClr val="C00000"/>
                </a:solidFill>
              </a:rPr>
              <a:t>心裡沒有根</a:t>
            </a:r>
            <a:r>
              <a:rPr lang="ja-JP" altLang="en-US"/>
              <a:t>、不過是暫時的．及至</a:t>
            </a:r>
            <a:r>
              <a:rPr lang="ja-JP" altLang="en-US">
                <a:solidFill>
                  <a:srgbClr val="C00000"/>
                </a:solidFill>
              </a:rPr>
              <a:t>為道遭了患難、或是受了逼迫、立刻就跌倒了</a:t>
            </a:r>
            <a:r>
              <a:rPr lang="ja-JP" altLang="en-US"/>
              <a:t>。</a:t>
            </a:r>
            <a:br>
              <a:rPr lang="ja-JP" altLang="en-US"/>
            </a:br>
            <a:r>
              <a:rPr lang="en-US" altLang="ja-JP" b="1" i="1" dirty="0"/>
              <a:t>22 </a:t>
            </a:r>
            <a:r>
              <a:rPr lang="ja-JP" altLang="en-US"/>
              <a:t>撒在荊棘裡的、就是人聽了道、後來</a:t>
            </a:r>
            <a:r>
              <a:rPr lang="ja-JP" altLang="en-US">
                <a:solidFill>
                  <a:srgbClr val="C00000"/>
                </a:solidFill>
              </a:rPr>
              <a:t>有世上的思慮、錢財的迷惑、把道擠住了</a:t>
            </a:r>
            <a:r>
              <a:rPr lang="ja-JP" altLang="en-US"/>
              <a:t>、不能結實。</a:t>
            </a:r>
            <a:r>
              <a:rPr lang="en-US" altLang="ja-JP" b="1" i="1" dirty="0"/>
              <a:t>23 </a:t>
            </a:r>
            <a:r>
              <a:rPr lang="ja-JP" altLang="en-US"/>
              <a:t>撒在好地上的、就是人聽道明白了、後來結實、有一百倍的、有六十倍的、有三十倍的。</a:t>
            </a:r>
            <a:endParaRPr lang="ja-JP" altLang="en-US" b="1" cap="all"/>
          </a:p>
        </p:txBody>
      </p:sp>
    </p:spTree>
    <p:extLst>
      <p:ext uri="{BB962C8B-B14F-4D97-AF65-F5344CB8AC3E}">
        <p14:creationId xmlns:p14="http://schemas.microsoft.com/office/powerpoint/2010/main" val="372337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EE0CF-32FA-D2C9-28A9-642D54A1E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9FA87-9B98-20F0-CB37-CD39BAE4C7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en-US" sz="4400" dirty="0"/>
              <a:t>Trial leads to righteous behavior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391E2E-C32B-EF94-D6B8-6DD27E82A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1030145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耶利米 書</a:t>
            </a:r>
            <a:r>
              <a:rPr lang="en-US" altLang="ja-JP" sz="2800" b="1" cap="all" dirty="0"/>
              <a:t>17:</a:t>
            </a:r>
            <a:r>
              <a:rPr lang="ja-JP" altLang="en-US" sz="2800" b="1" i="1"/>
              <a:t> </a:t>
            </a:r>
            <a:r>
              <a:rPr lang="en-US" altLang="ja-JP" sz="2800" b="1" i="1" dirty="0"/>
              <a:t>9 </a:t>
            </a:r>
            <a:r>
              <a:rPr lang="ja-JP" altLang="en-US" sz="2800"/>
              <a:t>人心比萬物都詭詐、壞到極處、誰能識透呢。</a:t>
            </a:r>
            <a:r>
              <a:rPr lang="en-US" altLang="ja-JP" sz="2800" b="1" i="1" dirty="0"/>
              <a:t>10 </a:t>
            </a:r>
            <a:r>
              <a:rPr lang="ja-JP" altLang="en-US" sz="2800"/>
              <a:t>我耶和華是</a:t>
            </a:r>
            <a:r>
              <a:rPr lang="ja-JP" altLang="en-US" sz="2800">
                <a:solidFill>
                  <a:srgbClr val="C00000"/>
                </a:solidFill>
              </a:rPr>
              <a:t>鑒察人心、試驗人肺腑</a:t>
            </a:r>
            <a:r>
              <a:rPr lang="ja-JP" altLang="en-US" sz="2800"/>
              <a:t>的、要照</a:t>
            </a:r>
            <a:r>
              <a:rPr lang="ja-JP" altLang="en-US" sz="2800">
                <a:solidFill>
                  <a:srgbClr val="C00000"/>
                </a:solidFill>
              </a:rPr>
              <a:t>各人所行</a:t>
            </a:r>
            <a:r>
              <a:rPr lang="ja-JP" altLang="en-US" sz="2800"/>
              <a:t>的、和他作事的結果</a:t>
            </a:r>
            <a:r>
              <a:rPr lang="ja-JP" altLang="en-US" sz="2800">
                <a:solidFill>
                  <a:srgbClr val="C00000"/>
                </a:solidFill>
              </a:rPr>
              <a:t>報應他</a:t>
            </a:r>
            <a:r>
              <a:rPr lang="ja-JP" altLang="en-US" sz="2800"/>
              <a:t>。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ja-JP" altLang="en-US" sz="2800" b="1" cap="all"/>
              <a:t>以賽亞</a:t>
            </a:r>
            <a:r>
              <a:rPr lang="en-US" altLang="ja-JP" sz="2800" b="1" cap="all" dirty="0"/>
              <a:t>26:</a:t>
            </a:r>
          </a:p>
          <a:p>
            <a:pPr algn="l"/>
            <a:r>
              <a:rPr lang="en-US" altLang="ja-JP" sz="2800" b="1" i="1" dirty="0"/>
              <a:t>8 </a:t>
            </a:r>
            <a:r>
              <a:rPr lang="ja-JP" altLang="en-US" sz="2800"/>
              <a:t>耶和華阿、我們在你行審判的路上等候你．我們心裡所羨慕的是你的名、就是你那可記念的名。</a:t>
            </a:r>
            <a:r>
              <a:rPr lang="en-US" altLang="ja-JP" sz="2800" b="1" i="1" dirty="0"/>
              <a:t>9 </a:t>
            </a:r>
            <a:r>
              <a:rPr lang="ja-JP" altLang="en-US" sz="2800"/>
              <a:t>夜間我心中羨慕你．我裡面的靈切切尋求你．因為</a:t>
            </a:r>
            <a:r>
              <a:rPr lang="ja-JP" altLang="en-US" sz="2800">
                <a:solidFill>
                  <a:srgbClr val="C00000"/>
                </a:solidFill>
              </a:rPr>
              <a:t>你在世上行審判的時候、地上的居民就學習公義。</a:t>
            </a:r>
            <a:r>
              <a:rPr lang="en-US" altLang="ja-JP" sz="2800" b="1" i="1" dirty="0"/>
              <a:t>10 </a:t>
            </a:r>
            <a:r>
              <a:rPr lang="ja-JP" altLang="en-US" sz="2800"/>
              <a:t>以恩惠待惡人、他仍不學習公義．在正直的地上、他必行事不義、也不注意耶和華的威嚴。</a:t>
            </a:r>
            <a:endParaRPr lang="en-US" altLang="ja-JP" sz="2800" dirty="0"/>
          </a:p>
          <a:p>
            <a:pPr algn="l"/>
            <a:endParaRPr lang="en-US" altLang="ja-JP" sz="2800" b="1" i="1" dirty="0"/>
          </a:p>
          <a:p>
            <a:pPr algn="l"/>
            <a:r>
              <a:rPr lang="en-US" altLang="ja-JP" sz="2800" b="1" i="1" dirty="0"/>
              <a:t>7 </a:t>
            </a:r>
            <a:r>
              <a:rPr lang="ja-JP" altLang="en-US" sz="2800"/>
              <a:t>義人的道、是正直的．</a:t>
            </a:r>
            <a:r>
              <a:rPr lang="ja-JP" altLang="en-US" sz="2800">
                <a:solidFill>
                  <a:srgbClr val="C00000"/>
                </a:solidFill>
              </a:rPr>
              <a:t>你為正直的主、必修平義人的路</a:t>
            </a:r>
            <a:r>
              <a:rPr lang="ja-JP" altLang="en-US" sz="2800"/>
              <a:t>。</a:t>
            </a:r>
            <a:endParaRPr lang="ja-JP" altLang="en-US" sz="2800" b="1" cap="all"/>
          </a:p>
          <a:p>
            <a:pPr algn="l"/>
            <a:endParaRPr lang="en-US" altLang="ja-JP" sz="2800" b="1" cap="all" dirty="0"/>
          </a:p>
          <a:p>
            <a:pPr algn="l"/>
            <a:r>
              <a:rPr lang="ja-JP" altLang="en-US" sz="2800" b="1" cap="all"/>
              <a:t>箴言</a:t>
            </a:r>
            <a:r>
              <a:rPr lang="en-US" altLang="ja-JP" sz="2800" b="1" cap="all" dirty="0"/>
              <a:t>17:</a:t>
            </a:r>
            <a:r>
              <a:rPr lang="ja-JP" altLang="en-US" sz="2800" b="1" i="1"/>
              <a:t> </a:t>
            </a:r>
            <a:r>
              <a:rPr lang="en-US" altLang="ja-JP" sz="2800" b="1" i="1" dirty="0"/>
              <a:t>3 </a:t>
            </a:r>
            <a:r>
              <a:rPr lang="ja-JP" altLang="en-US" sz="2800"/>
              <a:t>鼎為煉銀、爐為煉金．惟有</a:t>
            </a:r>
            <a:r>
              <a:rPr lang="ja-JP" altLang="en-US" sz="2800">
                <a:solidFill>
                  <a:srgbClr val="C00000"/>
                </a:solidFill>
              </a:rPr>
              <a:t>耶和華熬煉人心</a:t>
            </a:r>
            <a:r>
              <a:rPr lang="ja-JP" altLang="en-US" sz="2800"/>
              <a:t>。</a:t>
            </a:r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4017718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0B7A7-95FC-0A1C-8617-47DCA09E7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2AEDE-EEF2-203E-5E0C-1C819BA0E4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ja-JP" altLang="en-US" sz="4400" b="1"/>
              <a:t>與罪惡相爭</a:t>
            </a:r>
            <a:r>
              <a:rPr lang="en-US" altLang="ja-JP" sz="4400" dirty="0"/>
              <a:t> – Essence of life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7A29A-FD14-575D-D01C-10F888384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1030145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加拉太書</a:t>
            </a:r>
            <a:r>
              <a:rPr lang="en-US" altLang="ja-JP" sz="2800" b="1" cap="all" dirty="0"/>
              <a:t>5: </a:t>
            </a:r>
          </a:p>
          <a:p>
            <a:pPr algn="l"/>
            <a:r>
              <a:rPr lang="en-US" altLang="ja-JP" sz="2800" b="1" i="1" dirty="0"/>
              <a:t>13 </a:t>
            </a:r>
            <a:r>
              <a:rPr lang="ja-JP" altLang="en-US" sz="2800"/>
              <a:t>弟兄們、你們蒙召、是要得自由．只是不可將你們的自由當作放縱情慾的機會．總要用愛心互相服事。</a:t>
            </a:r>
            <a:br>
              <a:rPr lang="ja-JP" altLang="en-US" sz="2800"/>
            </a:br>
            <a:r>
              <a:rPr lang="en-US" altLang="ja-JP" sz="2800" b="1" i="1" dirty="0"/>
              <a:t>14 </a:t>
            </a:r>
            <a:r>
              <a:rPr lang="ja-JP" altLang="en-US" sz="2800"/>
              <a:t>因為全律法都包在愛人如己這一句話之內了。</a:t>
            </a:r>
            <a:br>
              <a:rPr lang="ja-JP" altLang="en-US" sz="2800"/>
            </a:br>
            <a:r>
              <a:rPr lang="en-US" altLang="ja-JP" sz="2800" b="1" i="1" dirty="0"/>
              <a:t>15 </a:t>
            </a:r>
            <a:r>
              <a:rPr lang="ja-JP" altLang="en-US" sz="2800"/>
              <a:t>你們要謹慎．若相咬相吞、只怕要彼此消滅了。</a:t>
            </a:r>
            <a:br>
              <a:rPr lang="ja-JP" altLang="en-US" sz="2800"/>
            </a:br>
            <a:r>
              <a:rPr lang="en-US" altLang="ja-JP" sz="2800" b="1" i="1" dirty="0"/>
              <a:t>16 </a:t>
            </a:r>
            <a:r>
              <a:rPr lang="ja-JP" altLang="en-US" sz="2800"/>
              <a:t>我說、你們當順著聖靈 而行、就不放縱肉體的情慾了。</a:t>
            </a:r>
            <a:br>
              <a:rPr lang="ja-JP" altLang="en-US" sz="2800"/>
            </a:br>
            <a:r>
              <a:rPr lang="en-US" altLang="ja-JP" sz="2800" b="1" i="1" dirty="0"/>
              <a:t>17 </a:t>
            </a:r>
            <a:r>
              <a:rPr lang="ja-JP" altLang="en-US" sz="2800"/>
              <a:t>因為</a:t>
            </a:r>
            <a:r>
              <a:rPr lang="ja-JP" altLang="en-US" sz="2800">
                <a:solidFill>
                  <a:srgbClr val="C00000"/>
                </a:solidFill>
              </a:rPr>
              <a:t>情慾和聖靈 相爭、聖靈 和情慾相爭．這兩個是彼此相敵、使你們不能作所願意作的</a:t>
            </a:r>
            <a:r>
              <a:rPr lang="ja-JP" altLang="en-US" sz="2800"/>
              <a:t>。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ja-JP" altLang="en-US" sz="2800" b="1" cap="all"/>
              <a:t>雅各</a:t>
            </a:r>
            <a:r>
              <a:rPr lang="en-US" altLang="ja-JP" sz="2800" b="1" cap="all" dirty="0"/>
              <a:t>1:</a:t>
            </a:r>
            <a:r>
              <a:rPr lang="ja-JP" altLang="en-US" sz="2800" b="1" i="1"/>
              <a:t> </a:t>
            </a:r>
            <a:r>
              <a:rPr lang="en-US" altLang="ja-JP" sz="2800" b="1" i="1" dirty="0"/>
              <a:t>13 </a:t>
            </a:r>
            <a:r>
              <a:rPr lang="ja-JP" altLang="en-US" sz="2800"/>
              <a:t>人被試探、不可說、我是被　神試探．因為　神不能被惡試探、他也不試探人．</a:t>
            </a:r>
            <a:br>
              <a:rPr lang="ja-JP" altLang="en-US" sz="2800"/>
            </a:br>
            <a:r>
              <a:rPr lang="en-US" altLang="ja-JP" sz="2800" b="1" i="1" dirty="0"/>
              <a:t>14 </a:t>
            </a:r>
            <a:r>
              <a:rPr lang="ja-JP" altLang="en-US" sz="2800"/>
              <a:t>但各人被試探、乃是</a:t>
            </a:r>
            <a:r>
              <a:rPr lang="ja-JP" altLang="en-US" sz="2800">
                <a:solidFill>
                  <a:srgbClr val="C00000"/>
                </a:solidFill>
              </a:rPr>
              <a:t>被自己的私慾牽引誘惑</a:t>
            </a:r>
            <a:r>
              <a:rPr lang="ja-JP" altLang="en-US" sz="2800"/>
              <a:t>的。</a:t>
            </a:r>
            <a:br>
              <a:rPr lang="ja-JP" altLang="en-US" sz="2800"/>
            </a:br>
            <a:r>
              <a:rPr lang="en-US" altLang="ja-JP" sz="2800" b="1" i="1" dirty="0"/>
              <a:t>15 </a:t>
            </a:r>
            <a:r>
              <a:rPr lang="ja-JP" altLang="en-US" sz="2800"/>
              <a:t>私慾既懷了胎、就生出罪來．罪既長成、就生出死來。</a:t>
            </a:r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3305881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18E41-1DA4-E7E6-DF4E-B6F2A455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E58D-390A-680B-A85D-4B6B2050E6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ja-JP" altLang="en-US" sz="4400" b="1"/>
              <a:t>與罪惡相爭</a:t>
            </a:r>
            <a:r>
              <a:rPr lang="en-US" altLang="ja-JP" sz="4400" dirty="0"/>
              <a:t> – Essence of life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05AA19-E1A0-7560-228F-B7170A3688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1030145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提摩太後書</a:t>
            </a:r>
            <a:r>
              <a:rPr lang="en-US" altLang="ja-JP" sz="2800" b="1" cap="all" dirty="0"/>
              <a:t>3:</a:t>
            </a:r>
          </a:p>
          <a:p>
            <a:pPr algn="l"/>
            <a:r>
              <a:rPr lang="en-US" altLang="ja-JP" sz="2800" b="1" i="1" dirty="0"/>
              <a:t>10 </a:t>
            </a:r>
            <a:r>
              <a:rPr lang="ja-JP" altLang="en-US" sz="2800"/>
              <a:t>但你已經服從了我的教訓、品行、志向、信心、寬容、愛心、忍耐、</a:t>
            </a:r>
            <a:br>
              <a:rPr lang="ja-JP" altLang="en-US" sz="2800"/>
            </a:br>
            <a:r>
              <a:rPr lang="en-US" altLang="ja-JP" sz="2800" b="1" i="1" dirty="0"/>
              <a:t>11 </a:t>
            </a:r>
            <a:r>
              <a:rPr lang="ja-JP" altLang="en-US" sz="2800"/>
              <a:t>以及我在安提阿、以哥念、路司得、所遭遇的逼迫、苦難．我所忍受是何等的逼迫．但從這一切苦難中、主都把我救出來了。</a:t>
            </a:r>
            <a:br>
              <a:rPr lang="ja-JP" altLang="en-US" sz="2800"/>
            </a:br>
            <a:r>
              <a:rPr lang="en-US" altLang="ja-JP" sz="2800" b="1" i="1" dirty="0"/>
              <a:t>12 </a:t>
            </a:r>
            <a:r>
              <a:rPr lang="ja-JP" altLang="en-US" sz="2800"/>
              <a:t>不但如此、</a:t>
            </a:r>
            <a:r>
              <a:rPr lang="ja-JP" altLang="en-US" sz="2800">
                <a:solidFill>
                  <a:srgbClr val="C00000"/>
                </a:solidFill>
              </a:rPr>
              <a:t>凡立志在基督 耶穌 裡敬虔度日的、也都要受逼迫</a:t>
            </a:r>
            <a:r>
              <a:rPr lang="ja-JP" altLang="en-US" sz="2800"/>
              <a:t>。</a:t>
            </a:r>
            <a:br>
              <a:rPr lang="ja-JP" altLang="en-US" sz="2800"/>
            </a:br>
            <a:r>
              <a:rPr lang="en-US" altLang="ja-JP" sz="2800" b="1" i="1" dirty="0"/>
              <a:t>13 </a:t>
            </a:r>
            <a:r>
              <a:rPr lang="ja-JP" altLang="en-US" sz="2800"/>
              <a:t>只是作惡的、和迷惑人的、必越久越惡、他欺哄人也被人欺哄。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altLang="ja-JP" sz="2800" b="1" i="1" dirty="0"/>
              <a:t>14 </a:t>
            </a:r>
            <a:r>
              <a:rPr lang="ja-JP" altLang="en-US" sz="2800"/>
              <a:t>但你所學習的、所確信的、要存在心裡．因為你知道是跟誰學的．</a:t>
            </a:r>
            <a:br>
              <a:rPr lang="ja-JP" altLang="en-US" sz="2800"/>
            </a:br>
            <a:r>
              <a:rPr lang="en-US" altLang="ja-JP" sz="2800" b="1" i="1" dirty="0"/>
              <a:t>15 </a:t>
            </a:r>
            <a:r>
              <a:rPr lang="ja-JP" altLang="en-US" sz="2800"/>
              <a:t>並且知道你是從小明白聖經．這聖經能使你因信基督 耶穌 有得救的智慧。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altLang="ja-JP" sz="2800" b="1" i="1" dirty="0"/>
              <a:t>16 </a:t>
            </a:r>
            <a:r>
              <a:rPr lang="ja-JP" altLang="en-US" sz="2800"/>
              <a:t>聖經都是　神所默示的、於</a:t>
            </a:r>
            <a:r>
              <a:rPr lang="ja-JP" altLang="en-US" sz="2800">
                <a:solidFill>
                  <a:srgbClr val="C00000"/>
                </a:solidFill>
              </a:rPr>
              <a:t>教訓、督責、使人歸正、教導人學義</a:t>
            </a:r>
            <a:r>
              <a:rPr lang="ja-JP" altLang="en-US" sz="2800"/>
              <a:t>、都是有益的．</a:t>
            </a:r>
            <a:r>
              <a:rPr lang="en-US" altLang="ja-JP" sz="2800" b="1" i="1" dirty="0"/>
              <a:t>17 </a:t>
            </a:r>
            <a:r>
              <a:rPr lang="ja-JP" altLang="en-US" sz="2800">
                <a:solidFill>
                  <a:srgbClr val="C00000"/>
                </a:solidFill>
              </a:rPr>
              <a:t>叫屬　神的人得以完全、預備行各樣的善事</a:t>
            </a:r>
            <a:r>
              <a:rPr lang="ja-JP" altLang="en-US" sz="2800"/>
              <a:t>。</a:t>
            </a:r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1327821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4BDD2-AC12-F07A-E292-1C804EB55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B2438-B6F9-EED5-B338-9263227618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en-US" altLang="ja-JP" sz="4400" b="1" dirty="0"/>
              <a:t>Purpose of trials - discipline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DB86C8-ECE3-3963-0E50-8EAAC9BC49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891922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希伯來書</a:t>
            </a:r>
            <a:r>
              <a:rPr lang="en-US" altLang="ja-JP" sz="2800" b="1" cap="all" dirty="0"/>
              <a:t>12:</a:t>
            </a:r>
            <a:br>
              <a:rPr lang="ja-JP" altLang="en-US" sz="2800"/>
            </a:br>
            <a:r>
              <a:rPr lang="en-US" altLang="ja-JP" sz="2800" b="1" i="1" dirty="0"/>
              <a:t>5 </a:t>
            </a:r>
            <a:r>
              <a:rPr lang="ja-JP" altLang="en-US" sz="2800"/>
              <a:t>你們又忘了那勸你們如同勸兒子的話、說、</a:t>
            </a:r>
            <a:r>
              <a:rPr lang="en-US" altLang="ja-JP" sz="2800" dirty="0"/>
              <a:t>『</a:t>
            </a:r>
            <a:r>
              <a:rPr lang="ja-JP" altLang="en-US" sz="2800"/>
              <a:t>我兒、你不可輕看主的管教、被他責備的時候、也不可灰心．</a:t>
            </a:r>
            <a:br>
              <a:rPr lang="ja-JP" altLang="en-US" sz="2800"/>
            </a:br>
            <a:r>
              <a:rPr lang="en-US" altLang="ja-JP" sz="2800" b="1" i="1" dirty="0"/>
              <a:t>6 </a:t>
            </a:r>
            <a:r>
              <a:rPr lang="ja-JP" altLang="en-US" sz="2800"/>
              <a:t>因為主所愛的他必管教、又鞭打凡所收納的兒子。</a:t>
            </a:r>
            <a:r>
              <a:rPr lang="en-US" altLang="ja-JP" sz="2800" dirty="0"/>
              <a:t>』</a:t>
            </a:r>
            <a:br>
              <a:rPr lang="ja-JP" altLang="en-US" sz="2800"/>
            </a:br>
            <a:r>
              <a:rPr lang="en-US" altLang="ja-JP" sz="2800" b="1" i="1" dirty="0"/>
              <a:t>7 </a:t>
            </a:r>
            <a:r>
              <a:rPr lang="ja-JP" altLang="en-US" sz="2800">
                <a:solidFill>
                  <a:srgbClr val="C00000"/>
                </a:solidFill>
              </a:rPr>
              <a:t>你們所忍受的、是　神管教你們</a:t>
            </a:r>
            <a:r>
              <a:rPr lang="ja-JP" altLang="en-US" sz="2800"/>
              <a:t>、待你們如同待兒子．焉有兒子不被父親管教的呢。</a:t>
            </a:r>
            <a:br>
              <a:rPr lang="ja-JP" altLang="en-US" sz="2800"/>
            </a:br>
            <a:r>
              <a:rPr lang="en-US" altLang="ja-JP" sz="2800" b="1" i="1" dirty="0"/>
              <a:t>8 </a:t>
            </a:r>
            <a:r>
              <a:rPr lang="ja-JP" altLang="en-US" sz="2800"/>
              <a:t>管教原是眾子所共受的、你們若不受管教、就是私子、不是兒子了。</a:t>
            </a:r>
            <a:br>
              <a:rPr lang="ja-JP" altLang="en-US" sz="2800"/>
            </a:br>
            <a:r>
              <a:rPr lang="en-US" altLang="ja-JP" sz="2800" b="1" i="1" dirty="0"/>
              <a:t>9 </a:t>
            </a:r>
            <a:r>
              <a:rPr lang="ja-JP" altLang="en-US" sz="2800"/>
              <a:t>再者、我們曾有生身的父管教我們、我們尚且敬重他、何況萬靈的父、我們豈不更當順服他得生麼。</a:t>
            </a:r>
            <a:br>
              <a:rPr lang="ja-JP" altLang="en-US" sz="2800"/>
            </a:br>
            <a:r>
              <a:rPr lang="en-US" altLang="ja-JP" sz="2800" b="1" i="1" dirty="0"/>
              <a:t>10 </a:t>
            </a:r>
            <a:r>
              <a:rPr lang="ja-JP" altLang="en-US" sz="2800"/>
              <a:t>生身的父都是暫隨己意管教我們．惟有萬靈的父管教我們、是要我們得益處、</a:t>
            </a:r>
            <a:r>
              <a:rPr lang="ja-JP" altLang="en-US" sz="2800">
                <a:solidFill>
                  <a:srgbClr val="C00000"/>
                </a:solidFill>
              </a:rPr>
              <a:t>使我們在他的聖潔上有分</a:t>
            </a:r>
            <a:r>
              <a:rPr lang="ja-JP" altLang="en-US" sz="2800"/>
              <a:t>。</a:t>
            </a:r>
            <a:br>
              <a:rPr lang="ja-JP" altLang="en-US" sz="2800"/>
            </a:br>
            <a:r>
              <a:rPr lang="en-US" altLang="ja-JP" sz="2800" b="1" i="1" dirty="0"/>
              <a:t>11 </a:t>
            </a:r>
            <a:r>
              <a:rPr lang="ja-JP" altLang="en-US" sz="2800"/>
              <a:t>凡管教的事、當時不覺得快樂、反覺得愁苦．後來卻為那</a:t>
            </a:r>
            <a:r>
              <a:rPr lang="ja-JP" altLang="en-US" sz="2800">
                <a:solidFill>
                  <a:srgbClr val="C00000"/>
                </a:solidFill>
              </a:rPr>
              <a:t>經練過的人、結出平安的果子、就是義</a:t>
            </a:r>
            <a:r>
              <a:rPr lang="ja-JP" altLang="en-US" sz="2800"/>
              <a:t>．</a:t>
            </a:r>
            <a:endParaRPr lang="ja-JP" altLang="en-US" sz="2800" b="1" cap="all"/>
          </a:p>
          <a:p>
            <a:pPr algn="l"/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1913524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E4274-504F-39EB-2833-42BD54D7E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B5857-67B8-F2DD-2068-0A4B46ECE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3014" y="534301"/>
            <a:ext cx="10425495" cy="736427"/>
          </a:xfrm>
        </p:spPr>
        <p:txBody>
          <a:bodyPr>
            <a:noAutofit/>
          </a:bodyPr>
          <a:lstStyle/>
          <a:p>
            <a:r>
              <a:rPr lang="en-US" sz="4400" b="1" dirty="0"/>
              <a:t>Question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8EBC49-B3EC-3F55-131A-1E9FAAD750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753" y="1822829"/>
            <a:ext cx="11609408" cy="4500870"/>
          </a:xfrm>
        </p:spPr>
        <p:txBody>
          <a:bodyPr>
            <a:noAutofit/>
          </a:bodyPr>
          <a:lstStyle/>
          <a:p>
            <a:pPr lvl="4" algn="l"/>
            <a:endParaRPr lang="en-US" sz="4000" dirty="0"/>
          </a:p>
          <a:p>
            <a:pPr lvl="4" algn="l"/>
            <a:endParaRPr lang="en-US" sz="4000" dirty="0"/>
          </a:p>
          <a:p>
            <a:pPr lvl="4" algn="l"/>
            <a:r>
              <a:rPr lang="en-US" sz="4000" dirty="0"/>
              <a:t>2) How to overcome the trials?	</a:t>
            </a:r>
          </a:p>
        </p:txBody>
      </p:sp>
    </p:spTree>
    <p:extLst>
      <p:ext uri="{BB962C8B-B14F-4D97-AF65-F5344CB8AC3E}">
        <p14:creationId xmlns:p14="http://schemas.microsoft.com/office/powerpoint/2010/main" val="2917810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91E95-DA30-FD15-C1EB-880C93C3F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3886B-66F1-0750-9A28-D851B3E890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en-US" altLang="ja-JP" sz="4400" dirty="0"/>
              <a:t>Reminding who you are - Faith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67387F-6867-DDCE-F3F3-9504FA80FE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1030145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彼得 前書</a:t>
            </a:r>
            <a:r>
              <a:rPr lang="en-US" altLang="ja-JP" sz="2800" b="1" cap="all" dirty="0"/>
              <a:t>1:</a:t>
            </a:r>
            <a:endParaRPr lang="ja-JP" altLang="en-US" sz="2800" b="1" cap="all"/>
          </a:p>
          <a:p>
            <a:pPr algn="l"/>
            <a:r>
              <a:rPr lang="en-US" altLang="ja-JP" sz="2800" b="1" i="1" dirty="0"/>
              <a:t>3 </a:t>
            </a:r>
            <a:r>
              <a:rPr lang="ja-JP" altLang="en-US" sz="2800"/>
              <a:t>願頌讚歸與我們主耶穌 基督 的父　神、他曾照自己的大憐憫、藉耶穌 基督 從死裡復活、</a:t>
            </a:r>
            <a:r>
              <a:rPr lang="ja-JP" altLang="en-US" sz="2800">
                <a:solidFill>
                  <a:srgbClr val="C00000"/>
                </a:solidFill>
              </a:rPr>
              <a:t>重生</a:t>
            </a:r>
            <a:r>
              <a:rPr lang="ja-JP" altLang="en-US" sz="2800"/>
              <a:t>了我們、叫我們有</a:t>
            </a:r>
            <a:r>
              <a:rPr lang="ja-JP" altLang="en-US" sz="2800">
                <a:solidFill>
                  <a:srgbClr val="C00000"/>
                </a:solidFill>
              </a:rPr>
              <a:t>活潑的盼望</a:t>
            </a:r>
            <a:r>
              <a:rPr lang="ja-JP" altLang="en-US" sz="2800"/>
              <a:t>、</a:t>
            </a:r>
            <a:br>
              <a:rPr lang="ja-JP" altLang="en-US" sz="2800"/>
            </a:br>
            <a:r>
              <a:rPr lang="en-US" altLang="ja-JP" sz="2800" b="1" i="1" dirty="0"/>
              <a:t>4 </a:t>
            </a:r>
            <a:r>
              <a:rPr lang="ja-JP" altLang="en-US" sz="2800"/>
              <a:t>可以得著不能朽壞、不能玷污、不能衰殘、為你們存留在天上的基業。</a:t>
            </a:r>
            <a:br>
              <a:rPr lang="ja-JP" altLang="en-US" sz="2800"/>
            </a:br>
            <a:r>
              <a:rPr lang="en-US" altLang="ja-JP" sz="2800" b="1" i="1" dirty="0"/>
              <a:t>5 </a:t>
            </a:r>
            <a:r>
              <a:rPr lang="ja-JP" altLang="en-US" sz="2800"/>
              <a:t>你們這</a:t>
            </a:r>
            <a:r>
              <a:rPr lang="ja-JP" altLang="en-US" sz="2800">
                <a:solidFill>
                  <a:srgbClr val="C00000"/>
                </a:solidFill>
              </a:rPr>
              <a:t>因信蒙　神能力保守</a:t>
            </a:r>
            <a:r>
              <a:rPr lang="ja-JP" altLang="en-US" sz="2800"/>
              <a:t>的人、必能得著所預備、到末世要顯現的救恩。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altLang="ja-JP" sz="2800" b="1" i="1" dirty="0"/>
              <a:t>6 </a:t>
            </a:r>
            <a:r>
              <a:rPr lang="ja-JP" altLang="en-US" sz="2800"/>
              <a:t>因此、你們是大有喜樂、但如今、在百般的試煉中暫時憂愁．</a:t>
            </a:r>
            <a:br>
              <a:rPr lang="ja-JP" altLang="en-US" sz="2800"/>
            </a:br>
            <a:r>
              <a:rPr lang="en-US" altLang="ja-JP" sz="2800" b="1" i="1" dirty="0"/>
              <a:t>7 </a:t>
            </a:r>
            <a:r>
              <a:rPr lang="ja-JP" altLang="en-US" sz="2800"/>
              <a:t>叫你們的</a:t>
            </a:r>
            <a:r>
              <a:rPr lang="ja-JP" altLang="en-US" sz="2800">
                <a:solidFill>
                  <a:srgbClr val="C00000"/>
                </a:solidFill>
              </a:rPr>
              <a:t>信心既被試驗</a:t>
            </a:r>
            <a:r>
              <a:rPr lang="ja-JP" altLang="en-US" sz="2800"/>
              <a:t>、就比那被火試驗、仍然能壞的金子、更顯寶貴．可以在耶穌 基督 顯現的時候、</a:t>
            </a:r>
            <a:r>
              <a:rPr lang="ja-JP" altLang="en-US" sz="2800">
                <a:solidFill>
                  <a:srgbClr val="C00000"/>
                </a:solidFill>
              </a:rPr>
              <a:t>得著稱讚、榮耀、尊貴</a:t>
            </a:r>
            <a:r>
              <a:rPr lang="ja-JP" altLang="en-US" sz="2800"/>
              <a:t>。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altLang="ja-JP" sz="2800" b="1" i="1" dirty="0"/>
              <a:t>8 </a:t>
            </a:r>
            <a:r>
              <a:rPr lang="ja-JP" altLang="en-US" sz="2800"/>
              <a:t>你們雖然沒有見過他、卻是</a:t>
            </a:r>
            <a:r>
              <a:rPr lang="ja-JP" altLang="en-US" sz="2800">
                <a:solidFill>
                  <a:srgbClr val="C00000"/>
                </a:solidFill>
              </a:rPr>
              <a:t>愛他</a:t>
            </a:r>
            <a:r>
              <a:rPr lang="ja-JP" altLang="en-US" sz="2800"/>
              <a:t>．如今雖不得看見、卻因信他就有說不出來、滿有榮光的大喜樂．</a:t>
            </a:r>
            <a:br>
              <a:rPr lang="ja-JP" altLang="en-US" sz="2800"/>
            </a:br>
            <a:r>
              <a:rPr lang="en-US" altLang="ja-JP" sz="2800" b="1" i="1" dirty="0"/>
              <a:t>9 </a:t>
            </a:r>
            <a:r>
              <a:rPr lang="ja-JP" altLang="en-US" sz="2800"/>
              <a:t>並且得著你們</a:t>
            </a:r>
            <a:r>
              <a:rPr lang="ja-JP" altLang="en-US" sz="2800">
                <a:solidFill>
                  <a:srgbClr val="C00000"/>
                </a:solidFill>
              </a:rPr>
              <a:t>信心的果效、就是靈魂的救恩</a:t>
            </a:r>
            <a:r>
              <a:rPr lang="ja-JP" altLang="en-US" sz="2800"/>
              <a:t>。</a:t>
            </a:r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3464217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5FD3B-438B-72F9-55FD-BF4B06EC6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E6C93-DB67-79D8-E366-416B31C15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en-US" altLang="ja-JP" sz="4400" dirty="0"/>
              <a:t>Benefit of trial – Faith, Endurance, &amp; Life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A10B41-7549-89E0-75B9-C76154239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1030145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雅各</a:t>
            </a:r>
            <a:r>
              <a:rPr lang="en-US" altLang="ja-JP" sz="2800" b="1" cap="all" dirty="0"/>
              <a:t>1: </a:t>
            </a:r>
            <a:r>
              <a:rPr lang="en-US" altLang="ja-JP" sz="2800" b="1" i="1" dirty="0"/>
              <a:t>1 </a:t>
            </a:r>
            <a:r>
              <a:rPr lang="ja-JP" altLang="en-US" sz="2800"/>
              <a:t>作　神和主耶穌 基督 僕人的雅各 、請散住十二個支派之人的安。</a:t>
            </a:r>
            <a:br>
              <a:rPr lang="ja-JP" altLang="en-US" sz="2800"/>
            </a:br>
            <a:r>
              <a:rPr lang="en-US" altLang="ja-JP" sz="2800" b="1" i="1" dirty="0"/>
              <a:t>2 </a:t>
            </a:r>
            <a:r>
              <a:rPr lang="ja-JP" altLang="en-US" sz="2800"/>
              <a:t>我的弟兄們、你們落在百般試煉中、都要以為大喜樂．</a:t>
            </a:r>
            <a:br>
              <a:rPr lang="ja-JP" altLang="en-US" sz="2800"/>
            </a:br>
            <a:r>
              <a:rPr lang="en-US" altLang="ja-JP" sz="2800" b="1" i="1" dirty="0"/>
              <a:t>3 </a:t>
            </a:r>
            <a:r>
              <a:rPr lang="ja-JP" altLang="en-US" sz="2800"/>
              <a:t>因為知道你們的</a:t>
            </a:r>
            <a:r>
              <a:rPr lang="ja-JP" altLang="en-US" sz="2800">
                <a:solidFill>
                  <a:srgbClr val="C00000"/>
                </a:solidFill>
              </a:rPr>
              <a:t>信心經過試驗</a:t>
            </a:r>
            <a:r>
              <a:rPr lang="ja-JP" altLang="en-US" sz="2800"/>
              <a:t>、就</a:t>
            </a:r>
            <a:r>
              <a:rPr lang="ja-JP" altLang="en-US" sz="2800">
                <a:solidFill>
                  <a:srgbClr val="C00000"/>
                </a:solidFill>
              </a:rPr>
              <a:t>生忍耐</a:t>
            </a:r>
            <a:r>
              <a:rPr lang="ja-JP" altLang="en-US" sz="2800"/>
              <a:t>。</a:t>
            </a:r>
            <a:br>
              <a:rPr lang="ja-JP" altLang="en-US" sz="2800"/>
            </a:br>
            <a:r>
              <a:rPr lang="en-US" altLang="ja-JP" sz="2800" b="1" i="1" dirty="0"/>
              <a:t>4 </a:t>
            </a:r>
            <a:r>
              <a:rPr lang="ja-JP" altLang="en-US" sz="2800"/>
              <a:t>但忍耐也當成功、使你們成全完備、毫無缺欠。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altLang="ja-JP" sz="2800" b="1" i="1" dirty="0"/>
              <a:t>12 </a:t>
            </a:r>
            <a:r>
              <a:rPr lang="ja-JP" altLang="en-US" sz="2800"/>
              <a:t>忍受試探的人是有福的．因為他</a:t>
            </a:r>
            <a:r>
              <a:rPr lang="ja-JP" altLang="en-US" sz="2800">
                <a:solidFill>
                  <a:srgbClr val="C00000"/>
                </a:solidFill>
              </a:rPr>
              <a:t>經過試驗</a:t>
            </a:r>
            <a:r>
              <a:rPr lang="ja-JP" altLang="en-US" sz="2800"/>
              <a:t>以後、</a:t>
            </a:r>
            <a:r>
              <a:rPr lang="ja-JP" altLang="en-US" sz="2800">
                <a:solidFill>
                  <a:srgbClr val="C00000"/>
                </a:solidFill>
              </a:rPr>
              <a:t>必得生命的冠冕</a:t>
            </a:r>
            <a:r>
              <a:rPr lang="ja-JP" altLang="en-US" sz="2800"/>
              <a:t>、這是主應許給那些愛他之人的。</a:t>
            </a:r>
            <a:endParaRPr lang="en-US" altLang="ja-JP" sz="2800" dirty="0"/>
          </a:p>
          <a:p>
            <a:pPr algn="l"/>
            <a:endParaRPr lang="en-US" altLang="ja-JP" sz="2800" b="1" cap="all" dirty="0"/>
          </a:p>
          <a:p>
            <a:pPr algn="l"/>
            <a:r>
              <a:rPr lang="en-US" altLang="ja-JP" sz="2800" b="1" i="1" dirty="0"/>
              <a:t>5 </a:t>
            </a:r>
            <a:r>
              <a:rPr lang="ja-JP" altLang="en-US" sz="2800"/>
              <a:t>你們中間若有缺少智慧的、應當求那厚賜與眾人、也不斥責人的　神、主就必賜給他。</a:t>
            </a:r>
            <a:br>
              <a:rPr lang="ja-JP" altLang="en-US" sz="2800"/>
            </a:br>
            <a:r>
              <a:rPr lang="en-US" altLang="ja-JP" sz="2800" b="1" i="1" dirty="0"/>
              <a:t>6 </a:t>
            </a:r>
            <a:r>
              <a:rPr lang="ja-JP" altLang="en-US" sz="2800"/>
              <a:t>只要</a:t>
            </a:r>
            <a:r>
              <a:rPr lang="ja-JP" altLang="en-US" sz="2800">
                <a:solidFill>
                  <a:srgbClr val="C00000"/>
                </a:solidFill>
              </a:rPr>
              <a:t>憑著信心求、一點不疑惑</a:t>
            </a:r>
            <a:r>
              <a:rPr lang="ja-JP" altLang="en-US" sz="2800"/>
              <a:t>．因為那疑惑的人、就像海中的波浪、被風吹動翻騰。</a:t>
            </a:r>
            <a:r>
              <a:rPr lang="en-US" altLang="ja-JP" sz="2800" b="1" i="1" dirty="0"/>
              <a:t>7 </a:t>
            </a:r>
            <a:r>
              <a:rPr lang="ja-JP" altLang="en-US" sz="2800"/>
              <a:t>這樣的人、不要想從主那裡得甚麼．</a:t>
            </a:r>
            <a:br>
              <a:rPr lang="ja-JP" altLang="en-US" sz="2800"/>
            </a:br>
            <a:r>
              <a:rPr lang="en-US" altLang="ja-JP" sz="2800" b="1" i="1" dirty="0"/>
              <a:t>8 </a:t>
            </a:r>
            <a:r>
              <a:rPr lang="ja-JP" altLang="en-US" sz="2800"/>
              <a:t>心懷二意的人、在他一切所行的路上、都沒有定見。</a:t>
            </a:r>
            <a:endParaRPr lang="en-US" altLang="ja-JP" sz="2800" dirty="0"/>
          </a:p>
          <a:p>
            <a:pPr algn="l"/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2390903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8055C-E985-9B5C-A90B-E254FFC88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10ED5-6553-F80F-26CF-639B3B02B9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en-US" altLang="ja-JP" sz="4400" dirty="0"/>
              <a:t>Reminding – godly life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1C54F4-7447-A8A2-E9E1-8800A24D58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1030145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彼得 前書</a:t>
            </a:r>
            <a:r>
              <a:rPr lang="en-US" altLang="ja-JP" sz="2800" b="1" cap="all" dirty="0"/>
              <a:t>1:</a:t>
            </a:r>
            <a:r>
              <a:rPr lang="ja-JP" altLang="en-US" sz="2800" b="1" i="1"/>
              <a:t> </a:t>
            </a:r>
            <a:endParaRPr lang="en-US" altLang="ja-JP" sz="2800" b="1" i="1" dirty="0"/>
          </a:p>
          <a:p>
            <a:pPr algn="l"/>
            <a:r>
              <a:rPr lang="en-US" altLang="ja-JP" sz="2800" b="1" i="1" dirty="0"/>
              <a:t>13 </a:t>
            </a:r>
            <a:r>
              <a:rPr lang="ja-JP" altLang="en-US" sz="2800"/>
              <a:t>所以要</a:t>
            </a:r>
            <a:r>
              <a:rPr lang="ja-JP" altLang="en-US" sz="2800">
                <a:solidFill>
                  <a:srgbClr val="C00000"/>
                </a:solidFill>
              </a:rPr>
              <a:t>約束你們的心、謹慎自守、專心盼望</a:t>
            </a:r>
            <a:r>
              <a:rPr lang="ja-JP" altLang="en-US" sz="2800"/>
              <a:t>耶穌 基督 顯現的時候所帶來給你們的恩。</a:t>
            </a:r>
            <a:br>
              <a:rPr lang="ja-JP" altLang="en-US" sz="2800"/>
            </a:br>
            <a:r>
              <a:rPr lang="en-US" altLang="ja-JP" sz="2800" b="1" i="1" dirty="0"/>
              <a:t>14 </a:t>
            </a:r>
            <a:r>
              <a:rPr lang="ja-JP" altLang="en-US" sz="2800"/>
              <a:t>你們既作順命的兒女、就不要效法從前蒙昧無知的時候、那放縱私慾的樣子。</a:t>
            </a:r>
            <a:r>
              <a:rPr lang="en-US" altLang="ja-JP" sz="2800" b="1" i="1" dirty="0"/>
              <a:t>15 </a:t>
            </a:r>
            <a:r>
              <a:rPr lang="ja-JP" altLang="en-US" sz="2800"/>
              <a:t>那召你們的既是聖潔、你們在一切所行的事上也要聖潔．</a:t>
            </a:r>
            <a:br>
              <a:rPr lang="ja-JP" altLang="en-US" sz="2800"/>
            </a:br>
            <a:r>
              <a:rPr lang="en-US" altLang="ja-JP" sz="2800" b="1" i="1" dirty="0"/>
              <a:t>16 </a:t>
            </a:r>
            <a:r>
              <a:rPr lang="ja-JP" altLang="en-US" sz="2800"/>
              <a:t>因為經上記著說、</a:t>
            </a:r>
            <a:r>
              <a:rPr lang="en-US" altLang="ja-JP" sz="2800" dirty="0"/>
              <a:t>『</a:t>
            </a:r>
            <a:r>
              <a:rPr lang="ja-JP" altLang="en-US" sz="2800"/>
              <a:t>你們要聖潔、因為我是聖潔的。</a:t>
            </a:r>
            <a:r>
              <a:rPr lang="en-US" altLang="ja-JP" sz="2800" dirty="0"/>
              <a:t>』</a:t>
            </a:r>
            <a:br>
              <a:rPr lang="ja-JP" altLang="en-US" sz="2800"/>
            </a:br>
            <a:r>
              <a:rPr lang="en-US" altLang="ja-JP" sz="2800" b="1" i="1" dirty="0"/>
              <a:t>17 </a:t>
            </a:r>
            <a:r>
              <a:rPr lang="ja-JP" altLang="en-US" sz="2800"/>
              <a:t>你們既稱那不偏待人、按各人行為審判人的主為父、就</a:t>
            </a:r>
            <a:r>
              <a:rPr lang="ja-JP" altLang="en-US" sz="2800">
                <a:solidFill>
                  <a:srgbClr val="C00000"/>
                </a:solidFill>
              </a:rPr>
              <a:t>當存敬畏的心、度你們在世寄居的日子</a:t>
            </a:r>
            <a:r>
              <a:rPr lang="ja-JP" altLang="en-US" sz="2800"/>
              <a:t>．</a:t>
            </a:r>
            <a:br>
              <a:rPr lang="ja-JP" altLang="en-US" sz="2800"/>
            </a:br>
            <a:r>
              <a:rPr lang="en-US" altLang="ja-JP" sz="2800" b="1" i="1" dirty="0"/>
              <a:t>18 </a:t>
            </a:r>
            <a:r>
              <a:rPr lang="ja-JP" altLang="en-US" sz="2800"/>
              <a:t>知道你們得贖、脫去你們祖宗所傳流虛妄的行為、不是憑著能壞的金銀等物．</a:t>
            </a:r>
            <a:r>
              <a:rPr lang="en-US" altLang="ja-JP" sz="2800" b="1" i="1" dirty="0"/>
              <a:t>19 </a:t>
            </a:r>
            <a:r>
              <a:rPr lang="ja-JP" altLang="en-US" sz="2800"/>
              <a:t>乃是憑著基督 的寶血、如同無瑕疵無玷污的羔羊之血．</a:t>
            </a:r>
            <a:endParaRPr lang="en-US" altLang="ja-JP" sz="2800" dirty="0"/>
          </a:p>
          <a:p>
            <a:pPr algn="l"/>
            <a:endParaRPr lang="en-US" altLang="ja-JP" sz="2800" b="1" cap="all" dirty="0"/>
          </a:p>
          <a:p>
            <a:pPr algn="l"/>
            <a:r>
              <a:rPr lang="en-US" altLang="ja-JP" sz="2800" b="1" i="1" dirty="0"/>
              <a:t>22 </a:t>
            </a:r>
            <a:r>
              <a:rPr lang="ja-JP" altLang="en-US" sz="2800"/>
              <a:t>你們既因順從真理、潔淨了自己的心、以致愛弟兄沒有虛假、就當</a:t>
            </a:r>
            <a:r>
              <a:rPr lang="ja-JP" altLang="en-US" sz="2800">
                <a:solidFill>
                  <a:srgbClr val="C00000"/>
                </a:solidFill>
              </a:rPr>
              <a:t>從心裡彼此切實相愛</a:t>
            </a:r>
            <a:r>
              <a:rPr lang="ja-JP" altLang="en-US" sz="2800"/>
              <a:t>．</a:t>
            </a:r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3389740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3E10C-E2C3-2E40-55D8-5905F7E3B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4AB07-67EC-346E-CFF1-2353CA101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en-US" altLang="ja-JP" sz="4400" dirty="0"/>
              <a:t>Reminding purpose of life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F5F5E7-DBC4-56AC-437B-4AE2FE8F7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795759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彼得 前書</a:t>
            </a:r>
            <a:r>
              <a:rPr lang="en-US" altLang="ja-JP" sz="2800" b="1" cap="all" dirty="0"/>
              <a:t>2:</a:t>
            </a:r>
            <a:r>
              <a:rPr lang="ja-JP" altLang="en-US" sz="2800" b="1" i="1"/>
              <a:t> </a:t>
            </a:r>
            <a:endParaRPr lang="en-US" altLang="ja-JP" sz="2800" b="1" i="1" dirty="0"/>
          </a:p>
          <a:p>
            <a:pPr algn="l"/>
            <a:r>
              <a:rPr lang="en-US" altLang="ja-JP" sz="2800" b="1" i="1" dirty="0"/>
              <a:t>9 </a:t>
            </a:r>
            <a:r>
              <a:rPr lang="ja-JP" altLang="en-US" sz="2800"/>
              <a:t>惟有你們是被揀選的族類、是有</a:t>
            </a:r>
            <a:r>
              <a:rPr lang="ja-JP" altLang="en-US" sz="2800">
                <a:solidFill>
                  <a:srgbClr val="C00000"/>
                </a:solidFill>
              </a:rPr>
              <a:t>君尊的祭司</a:t>
            </a:r>
            <a:r>
              <a:rPr lang="ja-JP" altLang="en-US" sz="2800"/>
              <a:t>、是聖潔的國度、是屬　神的子民、要叫你們</a:t>
            </a:r>
            <a:r>
              <a:rPr lang="ja-JP" altLang="en-US" sz="2800">
                <a:solidFill>
                  <a:srgbClr val="C00000"/>
                </a:solidFill>
              </a:rPr>
              <a:t>宣揚那召你們出黑暗入奇妙光明者的美德</a:t>
            </a:r>
            <a:r>
              <a:rPr lang="ja-JP" altLang="en-US" sz="2800"/>
              <a:t>。</a:t>
            </a:r>
            <a:endParaRPr lang="en-US" altLang="ja-JP" sz="2800" dirty="0"/>
          </a:p>
          <a:p>
            <a:pPr algn="l"/>
            <a:endParaRPr lang="en-US" altLang="ja-JP" sz="2800" b="1" i="1" dirty="0"/>
          </a:p>
          <a:p>
            <a:pPr algn="l"/>
            <a:r>
              <a:rPr lang="en-US" altLang="ja-JP" sz="2800" b="1" i="1" dirty="0"/>
              <a:t>1 </a:t>
            </a:r>
            <a:r>
              <a:rPr lang="ja-JP" altLang="en-US" sz="2800"/>
              <a:t>所以你們既除去一切的惡毒、詭詐、並假善、嫉妒、和一切毀謗的話、</a:t>
            </a:r>
            <a:br>
              <a:rPr lang="ja-JP" altLang="en-US" sz="2800"/>
            </a:br>
            <a:r>
              <a:rPr lang="en-US" altLang="ja-JP" sz="2800" b="1" i="1" dirty="0"/>
              <a:t>2 </a:t>
            </a:r>
            <a:r>
              <a:rPr lang="ja-JP" altLang="en-US" sz="2800"/>
              <a:t>就要愛慕那純淨的靈奶、像纔生的嬰孩愛慕奶一樣、叫你們因此漸長、以致得救．</a:t>
            </a:r>
            <a:r>
              <a:rPr lang="en-US" altLang="ja-JP" sz="2800" b="1" i="1" dirty="0"/>
              <a:t>3 </a:t>
            </a:r>
            <a:r>
              <a:rPr lang="ja-JP" altLang="en-US" sz="2800"/>
              <a:t>你們若嘗過主恩的滋味、就必如此。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altLang="ja-JP" sz="2800" b="1" i="1" dirty="0"/>
              <a:t>11 </a:t>
            </a:r>
            <a:r>
              <a:rPr lang="ja-JP" altLang="en-US" sz="2800"/>
              <a:t>親愛的弟兄阿、你們是客旅、是寄居的．我勸你們要禁戒肉體的私慾．這私慾是與靈魂爭戰的。</a:t>
            </a:r>
            <a:br>
              <a:rPr lang="ja-JP" altLang="en-US" sz="2800"/>
            </a:br>
            <a:r>
              <a:rPr lang="en-US" altLang="ja-JP" sz="2800" b="1" i="1" dirty="0"/>
              <a:t>12 </a:t>
            </a:r>
            <a:r>
              <a:rPr lang="ja-JP" altLang="en-US" sz="2800"/>
              <a:t>你們在外邦人中、</a:t>
            </a:r>
            <a:r>
              <a:rPr lang="ja-JP" altLang="en-US" sz="2800">
                <a:solidFill>
                  <a:srgbClr val="C00000"/>
                </a:solidFill>
              </a:rPr>
              <a:t>應當品行端正</a:t>
            </a:r>
            <a:r>
              <a:rPr lang="ja-JP" altLang="en-US" sz="2800"/>
              <a:t>、叫那些毀謗你們是作惡的、因看見你們的好行為、便在鑒察的日子、</a:t>
            </a:r>
            <a:r>
              <a:rPr lang="en-US" altLang="ja-JP" sz="2800" dirty="0"/>
              <a:t>〔</a:t>
            </a:r>
            <a:r>
              <a:rPr lang="ja-JP" altLang="en-US" sz="2800"/>
              <a:t>鑒察或作眷顧</a:t>
            </a:r>
            <a:r>
              <a:rPr lang="en-US" altLang="ja-JP" sz="2800" dirty="0"/>
              <a:t>〕</a:t>
            </a:r>
            <a:r>
              <a:rPr lang="ja-JP" altLang="en-US" sz="2800">
                <a:solidFill>
                  <a:srgbClr val="C00000"/>
                </a:solidFill>
              </a:rPr>
              <a:t>歸榮耀給　神</a:t>
            </a:r>
            <a:r>
              <a:rPr lang="ja-JP" altLang="en-US" sz="2800"/>
              <a:t>。</a:t>
            </a:r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2659379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A5C2A-86C9-3A72-3CCD-786477008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262E9-8F53-DE0D-4FD5-CC8A91D6A0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en-US" altLang="ja-JP" sz="4400" dirty="0"/>
              <a:t>Jesus as example - Obedience and trust in God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F4DD7B-87AF-7CA9-D851-9E5728CBC5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795759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彼得 前書</a:t>
            </a:r>
            <a:r>
              <a:rPr lang="en-US" altLang="ja-JP" sz="2800" b="1" cap="all" dirty="0"/>
              <a:t>2:</a:t>
            </a:r>
            <a:r>
              <a:rPr lang="ja-JP" altLang="en-US" sz="2800" b="1" i="1"/>
              <a:t> </a:t>
            </a:r>
            <a:r>
              <a:rPr lang="en-US" altLang="ja-JP" sz="2800" b="1" i="1" dirty="0"/>
              <a:t>17 </a:t>
            </a:r>
            <a:r>
              <a:rPr lang="ja-JP" altLang="en-US" sz="2800"/>
              <a:t>務要尊敬眾人．親愛教中的弟兄．敬畏　神．尊敬君王。</a:t>
            </a:r>
            <a:br>
              <a:rPr lang="ja-JP" altLang="en-US" sz="2800"/>
            </a:br>
            <a:r>
              <a:rPr lang="en-US" altLang="ja-JP" sz="2800" b="1" i="1" dirty="0"/>
              <a:t>18 </a:t>
            </a:r>
            <a:r>
              <a:rPr lang="ja-JP" altLang="en-US" sz="2800"/>
              <a:t>你們作僕人的、凡事要存敬畏的心順服主人．不但順服那善良溫和的、就是那乖僻的也要順服。</a:t>
            </a:r>
            <a:br>
              <a:rPr lang="ja-JP" altLang="en-US" sz="2800"/>
            </a:br>
            <a:r>
              <a:rPr lang="en-US" altLang="ja-JP" sz="2800" b="1" i="1" dirty="0"/>
              <a:t>19 </a:t>
            </a:r>
            <a:r>
              <a:rPr lang="ja-JP" altLang="en-US" sz="2800"/>
              <a:t>倘若人為</a:t>
            </a:r>
            <a:r>
              <a:rPr lang="ja-JP" altLang="en-US" sz="2800">
                <a:solidFill>
                  <a:srgbClr val="C00000"/>
                </a:solidFill>
              </a:rPr>
              <a:t>叫良心對得住　神</a:t>
            </a:r>
            <a:r>
              <a:rPr lang="ja-JP" altLang="en-US" sz="2800"/>
              <a:t>、就</a:t>
            </a:r>
            <a:r>
              <a:rPr lang="ja-JP" altLang="en-US" sz="2800">
                <a:solidFill>
                  <a:srgbClr val="C00000"/>
                </a:solidFill>
              </a:rPr>
              <a:t>忍受冤屈的苦楚</a:t>
            </a:r>
            <a:r>
              <a:rPr lang="ja-JP" altLang="en-US" sz="2800"/>
              <a:t>、這是可喜愛的。</a:t>
            </a:r>
            <a:br>
              <a:rPr lang="ja-JP" altLang="en-US" sz="2800"/>
            </a:br>
            <a:r>
              <a:rPr lang="en-US" altLang="ja-JP" sz="2800" b="1" i="1" dirty="0"/>
              <a:t>20 </a:t>
            </a:r>
            <a:r>
              <a:rPr lang="ja-JP" altLang="en-US" sz="2800"/>
              <a:t>你們若因犯罪受責打、能忍耐、有甚麼可誇的呢．但你們若因行善受苦、能忍耐、這在　神看是可喜愛的。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altLang="ja-JP" sz="2800" b="1" i="1" dirty="0"/>
              <a:t>21 </a:t>
            </a:r>
            <a:r>
              <a:rPr lang="ja-JP" altLang="en-US" sz="2800"/>
              <a:t>你們蒙召原是為此．</a:t>
            </a:r>
            <a:r>
              <a:rPr lang="ja-JP" altLang="en-US" sz="2800">
                <a:solidFill>
                  <a:srgbClr val="C00000"/>
                </a:solidFill>
              </a:rPr>
              <a:t>因基督 也為你們受過苦、給你們留下榜樣</a:t>
            </a:r>
            <a:r>
              <a:rPr lang="ja-JP" altLang="en-US" sz="2800"/>
              <a:t>、叫你們跟隨他的腳蹤行．</a:t>
            </a:r>
            <a:br>
              <a:rPr lang="ja-JP" altLang="en-US" sz="2800"/>
            </a:br>
            <a:r>
              <a:rPr lang="en-US" altLang="ja-JP" sz="2800" b="1" i="1" dirty="0"/>
              <a:t>22 </a:t>
            </a:r>
            <a:r>
              <a:rPr lang="ja-JP" altLang="en-US" sz="2800"/>
              <a:t>他並沒有犯罪、口裡也沒有詭詐．</a:t>
            </a:r>
            <a:br>
              <a:rPr lang="ja-JP" altLang="en-US" sz="2800"/>
            </a:br>
            <a:r>
              <a:rPr lang="en-US" altLang="ja-JP" sz="2800" b="1" i="1" dirty="0"/>
              <a:t>23 </a:t>
            </a:r>
            <a:r>
              <a:rPr lang="ja-JP" altLang="en-US" sz="2800"/>
              <a:t>他被罵不還口．受害不說威嚇的話．</a:t>
            </a:r>
            <a:r>
              <a:rPr lang="ja-JP" altLang="en-US" sz="2800">
                <a:solidFill>
                  <a:srgbClr val="C00000"/>
                </a:solidFill>
              </a:rPr>
              <a:t>只將自己交託那按公義審判人的主</a:t>
            </a:r>
            <a:r>
              <a:rPr lang="ja-JP" altLang="en-US" sz="2800"/>
              <a:t>．</a:t>
            </a:r>
            <a:br>
              <a:rPr lang="ja-JP" altLang="en-US" sz="2800"/>
            </a:br>
            <a:r>
              <a:rPr lang="en-US" altLang="ja-JP" sz="2800" b="1" i="1" dirty="0"/>
              <a:t>24 </a:t>
            </a:r>
            <a:r>
              <a:rPr lang="ja-JP" altLang="en-US" sz="2800"/>
              <a:t>他被掛在木頭上親身擔當了我們的罪、使我們既然在罪上死、就得以在義上活．因他受的鞭傷、你們便得了醫治。</a:t>
            </a:r>
            <a:br>
              <a:rPr lang="ja-JP" altLang="en-US" sz="2800"/>
            </a:br>
            <a:r>
              <a:rPr lang="en-US" altLang="ja-JP" sz="2800" b="1" i="1" dirty="0"/>
              <a:t>25 </a:t>
            </a:r>
            <a:r>
              <a:rPr lang="ja-JP" altLang="en-US" sz="2800"/>
              <a:t>你們從前好像迷路的羊．如今卻歸到你們靈魂的牧人監督了。</a:t>
            </a:r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2633063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C9A87-24E2-E3CA-EAAD-DCB8AAC95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B271A-5131-1913-BA0E-050BF07EA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en-US" altLang="ja-JP" sz="4400" dirty="0"/>
              <a:t>Be prepared - Obedience &amp; trust in God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B37004-BB2C-D046-9BAD-D576ED74E7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1210429"/>
            <a:ext cx="11968224" cy="460558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彼得 前書</a:t>
            </a:r>
            <a:r>
              <a:rPr lang="en-US" altLang="ja-JP" sz="2800" b="1" cap="all" dirty="0"/>
              <a:t>3:</a:t>
            </a:r>
            <a:r>
              <a:rPr lang="ja-JP" altLang="en-US" sz="2800" b="1" i="1"/>
              <a:t> </a:t>
            </a:r>
            <a:endParaRPr lang="en-US" altLang="ja-JP" sz="2800" b="1" i="1" dirty="0"/>
          </a:p>
          <a:p>
            <a:pPr algn="l"/>
            <a:r>
              <a:rPr lang="en-US" altLang="ja-JP" sz="2800" b="1" i="1" dirty="0"/>
              <a:t>13 </a:t>
            </a:r>
            <a:r>
              <a:rPr lang="ja-JP" altLang="en-US" sz="2800"/>
              <a:t>你們若是熱心行善、有誰害你們呢。</a:t>
            </a:r>
            <a:r>
              <a:rPr lang="en-US" altLang="ja-JP" sz="2800" b="1" i="1" dirty="0"/>
              <a:t>14 </a:t>
            </a:r>
            <a:r>
              <a:rPr lang="ja-JP" altLang="en-US" sz="2800"/>
              <a:t>你們就是為義受苦、也是有福的．不要怕人的威嚇、也不要驚慌．</a:t>
            </a:r>
            <a:r>
              <a:rPr lang="en-US" altLang="ja-JP" sz="2800" b="1" i="1" dirty="0"/>
              <a:t>15 </a:t>
            </a:r>
            <a:r>
              <a:rPr lang="ja-JP" altLang="en-US" sz="2800">
                <a:solidFill>
                  <a:srgbClr val="C00000"/>
                </a:solidFill>
              </a:rPr>
              <a:t>只要心裡尊主基督 為聖</a:t>
            </a:r>
            <a:r>
              <a:rPr lang="ja-JP" altLang="en-US" sz="2800"/>
              <a:t>．有人問你們心中盼望的緣由、就要常作準備、以溫柔敬畏的心回答各人．</a:t>
            </a:r>
            <a:br>
              <a:rPr lang="ja-JP" altLang="en-US" sz="2800"/>
            </a:br>
            <a:r>
              <a:rPr lang="en-US" altLang="ja-JP" sz="2800" b="1" i="1" dirty="0"/>
              <a:t>16 </a:t>
            </a:r>
            <a:r>
              <a:rPr lang="ja-JP" altLang="en-US" sz="2800">
                <a:solidFill>
                  <a:srgbClr val="C00000"/>
                </a:solidFill>
              </a:rPr>
              <a:t>存著無虧的良心</a:t>
            </a:r>
            <a:r>
              <a:rPr lang="ja-JP" altLang="en-US" sz="2800"/>
              <a:t>、叫你們在何事上被毀謗、就在何事上、可以叫那誣賴你們在基督 裡有好品行的人、自覺羞愧。</a:t>
            </a:r>
            <a:br>
              <a:rPr lang="ja-JP" altLang="en-US" sz="2800"/>
            </a:br>
            <a:br>
              <a:rPr lang="ja-JP" altLang="en-US" sz="2800"/>
            </a:br>
            <a:r>
              <a:rPr lang="en-US" altLang="ja-JP" sz="2800" b="1" i="1" dirty="0"/>
              <a:t>18 </a:t>
            </a:r>
            <a:r>
              <a:rPr lang="ja-JP" altLang="en-US" sz="2800"/>
              <a:t>因基督 也曾一次為罪受苦、就是義的代替不義的、為要引我們到　神面前．按著肉體說他被治死．按著靈性說他復活了。</a:t>
            </a:r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1908378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A77D1-1A41-260D-E299-55741C64D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C8BA9-C8E2-C3C8-433A-7F2AC226EF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en-US" altLang="ja-JP" sz="4400" dirty="0"/>
              <a:t>Benefit of endurance &amp; trust in God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9D4AF6-C527-75C6-9002-AB137D8A3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795759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彼得 前書</a:t>
            </a:r>
            <a:r>
              <a:rPr lang="en-US" altLang="ja-JP" sz="2800" b="1" cap="all" dirty="0"/>
              <a:t>4:</a:t>
            </a:r>
            <a:r>
              <a:rPr lang="ja-JP" altLang="en-US" sz="2800" b="1" i="1"/>
              <a:t> </a:t>
            </a:r>
            <a:endParaRPr lang="en-US" altLang="ja-JP" sz="2800" b="1" i="1" dirty="0"/>
          </a:p>
          <a:p>
            <a:pPr algn="l"/>
            <a:r>
              <a:rPr lang="en-US" altLang="ja-JP" sz="2800" b="1" i="1" dirty="0"/>
              <a:t>1 </a:t>
            </a:r>
            <a:r>
              <a:rPr lang="ja-JP" altLang="en-US" sz="2800">
                <a:solidFill>
                  <a:srgbClr val="C00000"/>
                </a:solidFill>
              </a:rPr>
              <a:t>基督 既在肉身受苦、你們也當將這樣的心志作為兵器</a:t>
            </a:r>
            <a:r>
              <a:rPr lang="ja-JP" altLang="en-US" sz="2800"/>
              <a:t>．因為在肉身受過苦的、就已經與罪斷絕了．</a:t>
            </a:r>
            <a:br>
              <a:rPr lang="ja-JP" altLang="en-US" sz="2800"/>
            </a:br>
            <a:r>
              <a:rPr lang="en-US" altLang="ja-JP" sz="2800" b="1" i="1" dirty="0"/>
              <a:t>2 </a:t>
            </a:r>
            <a:r>
              <a:rPr lang="ja-JP" altLang="en-US" sz="2800"/>
              <a:t>你們存這樣的心、從今以後、就可以不從人的情慾、只從　神的旨意、在世度餘下的光陰。</a:t>
            </a:r>
            <a:endParaRPr lang="ja-JP" altLang="en-US" sz="2800" b="1" cap="all"/>
          </a:p>
          <a:p>
            <a:pPr algn="l"/>
            <a:endParaRPr lang="en-US" altLang="ja-JP" sz="2800" b="1" i="1" dirty="0"/>
          </a:p>
          <a:p>
            <a:pPr algn="l"/>
            <a:r>
              <a:rPr lang="en-US" altLang="ja-JP" sz="2800" b="1" i="1" dirty="0"/>
              <a:t>12 </a:t>
            </a:r>
            <a:r>
              <a:rPr lang="ja-JP" altLang="en-US" sz="2800"/>
              <a:t>親愛的弟兄阿、有火煉的試驗臨到你們、不要以為奇怪、（似乎是遭遇非常的事）</a:t>
            </a:r>
            <a:r>
              <a:rPr lang="en-US" altLang="ja-JP" sz="2800" b="1" i="1" dirty="0"/>
              <a:t>13 </a:t>
            </a:r>
            <a:r>
              <a:rPr lang="ja-JP" altLang="en-US" sz="2800"/>
              <a:t>倒要歡喜．因為你們是與基督 一同受苦、使你們在他榮耀顯現的時候、也可以歡喜快樂。</a:t>
            </a:r>
            <a:r>
              <a:rPr lang="en-US" altLang="ja-JP" sz="2800" b="1" i="1" dirty="0"/>
              <a:t>14 </a:t>
            </a:r>
            <a:r>
              <a:rPr lang="ja-JP" altLang="en-US" sz="2800"/>
              <a:t>你們若為基督 的名受辱罵、便是有福的．因為　神榮耀的靈、常住在你們身上。</a:t>
            </a:r>
            <a:endParaRPr lang="en-US" altLang="ja-JP" sz="2800" dirty="0"/>
          </a:p>
          <a:p>
            <a:pPr algn="l"/>
            <a:endParaRPr lang="en-US" altLang="ja-JP" sz="2800" b="1" i="1" dirty="0"/>
          </a:p>
          <a:p>
            <a:pPr algn="l"/>
            <a:r>
              <a:rPr lang="en-US" altLang="ja-JP" sz="2800" b="1" i="1" dirty="0"/>
              <a:t>19 </a:t>
            </a:r>
            <a:r>
              <a:rPr lang="ja-JP" altLang="en-US" sz="2800">
                <a:solidFill>
                  <a:srgbClr val="C00000"/>
                </a:solidFill>
              </a:rPr>
              <a:t>所以那照　神旨意受苦的人、要一心為善、將自己靈魂交與那信實的造化之主</a:t>
            </a:r>
            <a:r>
              <a:rPr lang="ja-JP" altLang="en-US" sz="2800"/>
              <a:t>。</a:t>
            </a:r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2882714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A6DFC-F797-9061-88FD-A6473AEB0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67C8A-EB9C-EC9E-F209-D62329152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en-US" altLang="ja-JP" sz="4400" dirty="0"/>
              <a:t>Responsibility in trials – Firm in faith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674F76-0E7E-06DB-0E25-84FAF0911C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795759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彼得 前書</a:t>
            </a:r>
            <a:r>
              <a:rPr lang="en-US" altLang="ja-JP" sz="2800" b="1" cap="all" dirty="0"/>
              <a:t>5:</a:t>
            </a:r>
            <a:r>
              <a:rPr lang="ja-JP" altLang="en-US" sz="2800" b="1" i="1"/>
              <a:t> </a:t>
            </a:r>
            <a:endParaRPr lang="en-US" altLang="ja-JP" sz="2800" b="1" i="1" dirty="0"/>
          </a:p>
          <a:p>
            <a:pPr algn="l"/>
            <a:r>
              <a:rPr lang="en-US" altLang="ja-JP" sz="2800" b="1" i="1" dirty="0"/>
              <a:t>6 </a:t>
            </a:r>
            <a:r>
              <a:rPr lang="ja-JP" altLang="en-US" sz="2800"/>
              <a:t>所以你們要</a:t>
            </a:r>
            <a:r>
              <a:rPr lang="ja-JP" altLang="en-US" sz="2800">
                <a:solidFill>
                  <a:srgbClr val="C00000"/>
                </a:solidFill>
              </a:rPr>
              <a:t>自卑、服在　神大能的手下</a:t>
            </a:r>
            <a:r>
              <a:rPr lang="ja-JP" altLang="en-US" sz="2800"/>
              <a:t>、到了時候他必叫你們升高。</a:t>
            </a:r>
            <a:br>
              <a:rPr lang="ja-JP" altLang="en-US" sz="2800"/>
            </a:br>
            <a:r>
              <a:rPr lang="en-US" altLang="ja-JP" sz="2800" b="1" i="1" dirty="0"/>
              <a:t>7 </a:t>
            </a:r>
            <a:r>
              <a:rPr lang="ja-JP" altLang="en-US" sz="2800"/>
              <a:t>你們要將一切的憂慮卸給　神、因為他顧念你們。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altLang="ja-JP" sz="2800" b="1" i="1" dirty="0"/>
              <a:t>8 </a:t>
            </a:r>
            <a:r>
              <a:rPr lang="ja-JP" altLang="en-US" sz="2800">
                <a:solidFill>
                  <a:srgbClr val="C00000"/>
                </a:solidFill>
              </a:rPr>
              <a:t>務要謹守、儆醒</a:t>
            </a:r>
            <a:r>
              <a:rPr lang="ja-JP" altLang="en-US" sz="2800"/>
              <a:t>．因為你們的仇敵魔鬼、如同吼叫的獅子、遍地游行、尋找可吞喫的人．</a:t>
            </a:r>
            <a:br>
              <a:rPr lang="ja-JP" altLang="en-US" sz="2800"/>
            </a:br>
            <a:r>
              <a:rPr lang="en-US" altLang="ja-JP" sz="2800" b="1" i="1" dirty="0"/>
              <a:t>9 </a:t>
            </a:r>
            <a:r>
              <a:rPr lang="ja-JP" altLang="en-US" sz="2800"/>
              <a:t>你們要用</a:t>
            </a:r>
            <a:r>
              <a:rPr lang="ja-JP" altLang="en-US" sz="2800">
                <a:solidFill>
                  <a:srgbClr val="C00000"/>
                </a:solidFill>
              </a:rPr>
              <a:t>堅固的信心</a:t>
            </a:r>
            <a:r>
              <a:rPr lang="ja-JP" altLang="en-US" sz="2800"/>
              <a:t>抵擋他、因為知道你們在世上的眾弟兄、也是經歷這樣的苦難。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altLang="ja-JP" sz="2800" b="1" i="1" dirty="0"/>
              <a:t>10 </a:t>
            </a:r>
            <a:r>
              <a:rPr lang="ja-JP" altLang="en-US" sz="2800"/>
              <a:t>那賜諸般恩典的　神、曾在基督 裡召你們、得享他永遠的榮耀、等你們暫受苦難之後、必要親自</a:t>
            </a:r>
            <a:r>
              <a:rPr lang="ja-JP" altLang="en-US" sz="2800">
                <a:solidFill>
                  <a:srgbClr val="C00000"/>
                </a:solidFill>
              </a:rPr>
              <a:t>成全你們、堅固你們、賜力量給你們</a:t>
            </a:r>
            <a:r>
              <a:rPr lang="ja-JP" altLang="en-US" sz="2800"/>
              <a:t>。</a:t>
            </a:r>
            <a:br>
              <a:rPr lang="ja-JP" altLang="en-US" sz="2800"/>
            </a:br>
            <a:r>
              <a:rPr lang="en-US" altLang="ja-JP" sz="2800" b="1" i="1" dirty="0"/>
              <a:t>11 </a:t>
            </a:r>
            <a:r>
              <a:rPr lang="ja-JP" altLang="en-US" sz="2800"/>
              <a:t>願權能歸給他、直到永永遠遠。阿們。</a:t>
            </a:r>
            <a:br>
              <a:rPr lang="ja-JP" altLang="en-US" sz="2800"/>
            </a:br>
            <a:endParaRPr lang="en-US" altLang="ja-JP" sz="2800" b="1" i="1" dirty="0"/>
          </a:p>
        </p:txBody>
      </p:sp>
    </p:spTree>
    <p:extLst>
      <p:ext uri="{BB962C8B-B14F-4D97-AF65-F5344CB8AC3E}">
        <p14:creationId xmlns:p14="http://schemas.microsoft.com/office/powerpoint/2010/main" val="2777104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00F1D-E533-AFB2-9B43-3ED1F2DAD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544AE-A7B0-2143-6DFA-724B329723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en-US" altLang="ja-JP" sz="4400" dirty="0"/>
              <a:t>Endurance and Firm in faith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37CA9A-BEE8-DC33-A040-1B434FA10C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1030145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雅各</a:t>
            </a:r>
            <a:r>
              <a:rPr lang="en-US" altLang="ja-JP" sz="2800" b="1" cap="all" dirty="0"/>
              <a:t>4:</a:t>
            </a:r>
            <a:r>
              <a:rPr lang="ja-JP" altLang="en-US" sz="2800" b="1" i="1"/>
              <a:t> </a:t>
            </a:r>
            <a:r>
              <a:rPr lang="en-US" altLang="ja-JP" sz="2800" b="1" i="1" dirty="0"/>
              <a:t>6 </a:t>
            </a:r>
            <a:r>
              <a:rPr lang="ja-JP" altLang="en-US" sz="2800"/>
              <a:t>但他賜更多的恩典．所以經上說、</a:t>
            </a:r>
            <a:r>
              <a:rPr lang="en-US" altLang="ja-JP" sz="2800" dirty="0"/>
              <a:t>『</a:t>
            </a:r>
            <a:r>
              <a:rPr lang="ja-JP" altLang="en-US" sz="2800"/>
              <a:t>　神阻擋驕傲的人、賜恩給謙卑的人。</a:t>
            </a:r>
            <a:r>
              <a:rPr lang="en-US" altLang="ja-JP" sz="2800" dirty="0"/>
              <a:t>』</a:t>
            </a:r>
            <a:r>
              <a:rPr lang="en-US" altLang="ja-JP" sz="2800" b="1" i="1" dirty="0"/>
              <a:t>7 </a:t>
            </a:r>
            <a:r>
              <a:rPr lang="ja-JP" altLang="en-US" sz="2800"/>
              <a:t>故此你們要</a:t>
            </a:r>
            <a:r>
              <a:rPr lang="ja-JP" altLang="en-US" sz="2800">
                <a:solidFill>
                  <a:srgbClr val="C00000"/>
                </a:solidFill>
              </a:rPr>
              <a:t>順服　神．務要抵擋魔鬼</a:t>
            </a:r>
            <a:r>
              <a:rPr lang="ja-JP" altLang="en-US" sz="2800"/>
              <a:t>、魔鬼就必離開你們逃跑了。</a:t>
            </a:r>
            <a:r>
              <a:rPr lang="en-US" altLang="ja-JP" sz="2800" b="1" i="1" dirty="0"/>
              <a:t>8 </a:t>
            </a:r>
            <a:r>
              <a:rPr lang="ja-JP" altLang="en-US" sz="2800"/>
              <a:t>你們親近　神、　神就必親近你們。有罪的人哪、要潔淨你們的手。心懷二意的人哪、要清潔你們的心。</a:t>
            </a:r>
            <a:r>
              <a:rPr lang="en-US" altLang="ja-JP" sz="2800" b="1" i="1" dirty="0"/>
              <a:t>9 </a:t>
            </a:r>
            <a:r>
              <a:rPr lang="ja-JP" altLang="en-US" sz="2800"/>
              <a:t>你們要愁苦、悲哀、哭泣．將喜笑變作悲哀、歡樂變作愁悶。</a:t>
            </a:r>
            <a:r>
              <a:rPr lang="en-US" altLang="ja-JP" sz="2800" b="1" i="1" dirty="0"/>
              <a:t>10 </a:t>
            </a:r>
            <a:r>
              <a:rPr lang="ja-JP" altLang="en-US" sz="2800"/>
              <a:t>務要在主面前自卑、主就必叫你們升高。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ja-JP" altLang="en-US" sz="2800" b="1" cap="all"/>
              <a:t>雅各</a:t>
            </a:r>
            <a:r>
              <a:rPr lang="en-US" altLang="ja-JP" sz="2800" b="1" cap="all" dirty="0"/>
              <a:t>5:</a:t>
            </a:r>
            <a:r>
              <a:rPr lang="ja-JP" altLang="en-US" sz="2800" b="1" i="1"/>
              <a:t> </a:t>
            </a:r>
            <a:r>
              <a:rPr lang="en-US" altLang="ja-JP" sz="2800" b="1" i="1" dirty="0"/>
              <a:t>7 </a:t>
            </a:r>
            <a:r>
              <a:rPr lang="ja-JP" altLang="en-US" sz="2800"/>
              <a:t>弟兄們哪、你們要忍耐、直到主來。看哪、農夫忍耐等候地裡寶貴的出產、直到得了秋雨春雨。</a:t>
            </a:r>
            <a:r>
              <a:rPr lang="en-US" altLang="ja-JP" sz="2800" b="1" i="1" dirty="0"/>
              <a:t>8 </a:t>
            </a:r>
            <a:r>
              <a:rPr lang="ja-JP" altLang="en-US" sz="2800"/>
              <a:t>你們也</a:t>
            </a:r>
            <a:r>
              <a:rPr lang="ja-JP" altLang="en-US" sz="2800">
                <a:solidFill>
                  <a:srgbClr val="C00000"/>
                </a:solidFill>
              </a:rPr>
              <a:t>當忍耐、堅固你們的心</a:t>
            </a:r>
            <a:r>
              <a:rPr lang="ja-JP" altLang="en-US" sz="2800"/>
              <a:t>．因為主來的日子近了。</a:t>
            </a:r>
            <a:r>
              <a:rPr lang="en-US" altLang="ja-JP" sz="2800" b="1" i="1" dirty="0"/>
              <a:t>9 </a:t>
            </a:r>
            <a:r>
              <a:rPr lang="ja-JP" altLang="en-US" sz="2800"/>
              <a:t>弟兄們、你們不要彼此埋怨、免得受審判．看哪、審判的主站在門前了。</a:t>
            </a:r>
            <a:br>
              <a:rPr lang="ja-JP" altLang="en-US" sz="2800"/>
            </a:br>
            <a:r>
              <a:rPr lang="en-US" altLang="ja-JP" sz="2800" b="1" i="1" dirty="0"/>
              <a:t>10 </a:t>
            </a:r>
            <a:r>
              <a:rPr lang="ja-JP" altLang="en-US" sz="2800"/>
              <a:t>弟兄們、你們要把那先前奉主名說話的</a:t>
            </a:r>
            <a:r>
              <a:rPr lang="ja-JP" altLang="en-US" sz="2800">
                <a:solidFill>
                  <a:srgbClr val="C00000"/>
                </a:solidFill>
              </a:rPr>
              <a:t>眾先知、當作能受苦能忍耐的榜樣</a:t>
            </a:r>
            <a:r>
              <a:rPr lang="ja-JP" altLang="en-US" sz="2800"/>
              <a:t>。</a:t>
            </a:r>
            <a:br>
              <a:rPr lang="ja-JP" altLang="en-US" sz="2800"/>
            </a:br>
            <a:r>
              <a:rPr lang="en-US" altLang="ja-JP" sz="2800" b="1" i="1" dirty="0"/>
              <a:t>11 </a:t>
            </a:r>
            <a:r>
              <a:rPr lang="ja-JP" altLang="en-US" sz="2800"/>
              <a:t>那先前忍耐的人、我們稱他們是有福的．你們聽見過約伯的忍耐、也知道主給他的結局、明顯主是滿心憐憫、大有慈悲。</a:t>
            </a:r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2305778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90AD3-7A64-26C9-8318-E5EA6E9B6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2A2D8-6AA4-FB36-D668-460045FA79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en-US" altLang="ja-JP" sz="4400" dirty="0"/>
              <a:t>Consequences of trails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65981C-C6B5-D4F6-C7F1-90A50C57D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795759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哥林多後書</a:t>
            </a:r>
            <a:r>
              <a:rPr lang="en-US" altLang="ja-JP" sz="2800" b="1" cap="all" dirty="0"/>
              <a:t>4:</a:t>
            </a:r>
            <a:r>
              <a:rPr lang="ja-JP" altLang="en-US" sz="2800" b="1" i="1"/>
              <a:t> </a:t>
            </a:r>
            <a:endParaRPr lang="en-US" altLang="ja-JP" sz="2800" b="1" i="1" dirty="0"/>
          </a:p>
          <a:p>
            <a:pPr algn="l"/>
            <a:r>
              <a:rPr lang="en-US" altLang="ja-JP" sz="2800" b="1" i="1" dirty="0"/>
              <a:t>1 </a:t>
            </a:r>
            <a:r>
              <a:rPr lang="ja-JP" altLang="en-US" sz="2800"/>
              <a:t>我們既然蒙憐憫、受了這職分、就不喪膽．</a:t>
            </a:r>
            <a:r>
              <a:rPr lang="en-US" altLang="ja-JP" sz="2800" b="1" i="1" dirty="0"/>
              <a:t>2 </a:t>
            </a:r>
            <a:r>
              <a:rPr lang="ja-JP" altLang="en-US" sz="2800"/>
              <a:t>乃</a:t>
            </a:r>
            <a:r>
              <a:rPr lang="ja-JP" altLang="en-US" sz="2800">
                <a:solidFill>
                  <a:srgbClr val="C00000"/>
                </a:solidFill>
              </a:rPr>
              <a:t>將那些暗昧可恥的事棄絕了、不行詭詐、不謬講　神的道理．只將真理表明出來</a:t>
            </a:r>
            <a:r>
              <a:rPr lang="ja-JP" altLang="en-US" sz="2800"/>
              <a:t>、好在　神面前把自己薦與各人的良心。</a:t>
            </a:r>
            <a:r>
              <a:rPr lang="en-US" altLang="ja-JP" sz="2800" b="1" i="1" dirty="0"/>
              <a:t>3 </a:t>
            </a:r>
            <a:r>
              <a:rPr lang="ja-JP" altLang="en-US" sz="2800"/>
              <a:t>如果我們的福音 蒙蔽、就是蒙蔽在滅亡的人身上。</a:t>
            </a:r>
            <a:r>
              <a:rPr lang="en-US" altLang="ja-JP" sz="2800" b="1" i="1" dirty="0"/>
              <a:t>4 </a:t>
            </a:r>
            <a:r>
              <a:rPr lang="ja-JP" altLang="en-US" sz="2800"/>
              <a:t>此等不信之人、被這世界的　神弄瞎了心眼、不叫基督 榮耀福音 的光照著他們．基督 本是　神的像。</a:t>
            </a:r>
            <a:r>
              <a:rPr lang="en-US" altLang="ja-JP" sz="2800" b="1" i="1" dirty="0"/>
              <a:t>5 </a:t>
            </a:r>
            <a:r>
              <a:rPr lang="ja-JP" altLang="en-US" sz="2800"/>
              <a:t>我們原不是傳自己、乃是傳基督 耶穌 為主、並且自己因耶穌 作你們的僕人。</a:t>
            </a:r>
            <a:r>
              <a:rPr lang="en-US" altLang="ja-JP" sz="2800" b="1" i="1" dirty="0"/>
              <a:t>6 </a:t>
            </a:r>
            <a:r>
              <a:rPr lang="ja-JP" altLang="en-US" sz="2800">
                <a:solidFill>
                  <a:srgbClr val="C00000"/>
                </a:solidFill>
              </a:rPr>
              <a:t>那吩咐光從黑暗裡照出來的　神、已經照在我們心裡、叫我們得知　神榮耀的光、顯在耶穌 基督 的面上</a:t>
            </a:r>
            <a:r>
              <a:rPr lang="ja-JP" altLang="en-US" sz="2800"/>
              <a:t>。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altLang="ja-JP" sz="2800" b="1" i="1" dirty="0"/>
              <a:t>7 </a:t>
            </a:r>
            <a:r>
              <a:rPr lang="ja-JP" altLang="en-US" sz="2800"/>
              <a:t>我們有這寶貝放在瓦器裡、要顯明這莫大的能力、是出於　神、不是出於我們。</a:t>
            </a:r>
            <a:r>
              <a:rPr lang="en-US" altLang="ja-JP" sz="2800" b="1" i="1" dirty="0"/>
              <a:t>8 </a:t>
            </a:r>
            <a:r>
              <a:rPr lang="ja-JP" altLang="en-US" sz="2800"/>
              <a:t>我們四面受敵、卻不被困住．心裡作難、卻不至失望．</a:t>
            </a:r>
            <a:r>
              <a:rPr lang="en-US" altLang="ja-JP" sz="2800" b="1" i="1" dirty="0"/>
              <a:t>9 </a:t>
            </a:r>
            <a:r>
              <a:rPr lang="ja-JP" altLang="en-US" sz="2800"/>
              <a:t>遭逼迫、卻不被丟棄．打倒了、卻不至死亡．</a:t>
            </a:r>
            <a:r>
              <a:rPr lang="en-US" altLang="ja-JP" sz="2800" b="1" i="1" dirty="0"/>
              <a:t>10 </a:t>
            </a:r>
            <a:r>
              <a:rPr lang="ja-JP" altLang="en-US" sz="2800"/>
              <a:t>身上常帶著耶穌 的死、使耶穌 的生、也顯明在我們身上。</a:t>
            </a:r>
            <a:r>
              <a:rPr lang="en-US" altLang="ja-JP" sz="2800" b="1" i="1" dirty="0"/>
              <a:t>11 </a:t>
            </a:r>
            <a:r>
              <a:rPr lang="ja-JP" altLang="en-US" sz="2800"/>
              <a:t>因為</a:t>
            </a:r>
            <a:r>
              <a:rPr lang="ja-JP" altLang="en-US" sz="2800">
                <a:solidFill>
                  <a:srgbClr val="C00000"/>
                </a:solidFill>
              </a:rPr>
              <a:t>我們這活著的人、是常為耶穌 被交於死地、使耶穌 的生、在我們這必死的身上顯明出來</a:t>
            </a:r>
            <a:r>
              <a:rPr lang="ja-JP" altLang="en-US" sz="2800"/>
              <a:t>。</a:t>
            </a:r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1074219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27525-4A3D-36F0-33C0-7F00ECBE8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9A722-55D5-8C15-CFA4-651A96CDC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88" y="0"/>
            <a:ext cx="12080112" cy="795759"/>
          </a:xfrm>
        </p:spPr>
        <p:txBody>
          <a:bodyPr>
            <a:normAutofit/>
          </a:bodyPr>
          <a:lstStyle/>
          <a:p>
            <a:r>
              <a:rPr lang="en-US" altLang="ja-JP" sz="4400" dirty="0"/>
              <a:t>Consequences of trials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2A3743-EB3F-8F14-A632-F8FCCC1334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795759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哥林多後書</a:t>
            </a:r>
            <a:r>
              <a:rPr lang="en-US" altLang="ja-JP" sz="2800" b="1" cap="all" dirty="0"/>
              <a:t>4:</a:t>
            </a:r>
            <a:r>
              <a:rPr lang="ja-JP" altLang="en-US" sz="2800" b="1" i="1"/>
              <a:t> </a:t>
            </a:r>
            <a:endParaRPr lang="en-US" altLang="ja-JP" sz="2800" b="1" i="1" dirty="0"/>
          </a:p>
          <a:p>
            <a:pPr algn="l"/>
            <a:r>
              <a:rPr lang="en-US" altLang="ja-JP" sz="2800" b="1" i="1" dirty="0"/>
              <a:t>13 </a:t>
            </a:r>
            <a:r>
              <a:rPr lang="ja-JP" altLang="en-US" sz="2800"/>
              <a:t>但我們既有信心、正如經上記著說、</a:t>
            </a:r>
            <a:r>
              <a:rPr lang="en-US" altLang="ja-JP" sz="2800" dirty="0"/>
              <a:t>『</a:t>
            </a:r>
            <a:r>
              <a:rPr lang="ja-JP" altLang="en-US" sz="2800"/>
              <a:t>我因信、所以如此說話。</a:t>
            </a:r>
            <a:r>
              <a:rPr lang="en-US" altLang="ja-JP" sz="2800" dirty="0"/>
              <a:t>』</a:t>
            </a:r>
            <a:r>
              <a:rPr lang="ja-JP" altLang="en-US" sz="2800"/>
              <a:t>我們也信、所以也說話．</a:t>
            </a:r>
            <a:r>
              <a:rPr lang="en-US" altLang="ja-JP" sz="2800" b="1" i="1" dirty="0"/>
              <a:t>14 </a:t>
            </a:r>
            <a:r>
              <a:rPr lang="ja-JP" altLang="en-US" sz="2800"/>
              <a:t>自己知道、那叫主耶穌 復活的、也必叫我們與耶穌 一同復活、並且叫我們與你們一同站在他面前。</a:t>
            </a:r>
            <a:r>
              <a:rPr lang="en-US" altLang="ja-JP" sz="2800" b="1" i="1" dirty="0"/>
              <a:t>15 </a:t>
            </a:r>
            <a:r>
              <a:rPr lang="ja-JP" altLang="en-US" sz="2800"/>
              <a:t>凡事都是為你們、好叫恩惠因人多越發加增、感謝格外顯多、以致榮耀歸與　神。</a:t>
            </a:r>
            <a:r>
              <a:rPr lang="en-US" altLang="ja-JP" sz="2800" b="1" i="1" dirty="0"/>
              <a:t>16 </a:t>
            </a:r>
            <a:r>
              <a:rPr lang="ja-JP" altLang="en-US" sz="2800"/>
              <a:t>所以我們不喪膽．外體雖然毀壞、內心卻一天新似一天。</a:t>
            </a:r>
            <a:r>
              <a:rPr lang="en-US" altLang="ja-JP" sz="2800" b="1" i="1" dirty="0"/>
              <a:t>17 </a:t>
            </a:r>
            <a:r>
              <a:rPr lang="ja-JP" altLang="en-US" sz="2800"/>
              <a:t>我們這</a:t>
            </a:r>
            <a:r>
              <a:rPr lang="ja-JP" altLang="en-US" sz="2800">
                <a:solidFill>
                  <a:srgbClr val="C00000"/>
                </a:solidFill>
              </a:rPr>
              <a:t>至暫至輕的苦楚、要為我們成就極重無比永遠的榮耀</a:t>
            </a:r>
            <a:r>
              <a:rPr lang="ja-JP" altLang="en-US" sz="2800"/>
              <a:t>。</a:t>
            </a:r>
            <a:endParaRPr lang="en-US" altLang="ja-JP" sz="2800" dirty="0"/>
          </a:p>
          <a:p>
            <a:pPr algn="l"/>
            <a:endParaRPr lang="en-US" altLang="ja-JP" sz="2800" b="1" cap="all" dirty="0"/>
          </a:p>
          <a:p>
            <a:pPr algn="l"/>
            <a:r>
              <a:rPr lang="ja-JP" altLang="en-US" sz="2800" b="1" cap="all"/>
              <a:t>哥林多後書</a:t>
            </a:r>
            <a:r>
              <a:rPr lang="en-US" altLang="ja-JP" sz="2800" b="1" cap="all" dirty="0"/>
              <a:t>5:</a:t>
            </a:r>
            <a:r>
              <a:rPr lang="en-US" altLang="ja-JP" sz="2800" b="1" i="1" dirty="0"/>
              <a:t>6 </a:t>
            </a:r>
            <a:r>
              <a:rPr lang="ja-JP" altLang="en-US" sz="2800"/>
              <a:t>所以我們時常坦然無懼、並且曉得我們住在身內便與主相離。</a:t>
            </a:r>
            <a:br>
              <a:rPr lang="ja-JP" altLang="en-US" sz="2800"/>
            </a:br>
            <a:r>
              <a:rPr lang="en-US" altLang="ja-JP" sz="2800" b="1" i="1" dirty="0"/>
              <a:t>7 </a:t>
            </a:r>
            <a:r>
              <a:rPr lang="ja-JP" altLang="en-US" sz="2800"/>
              <a:t>因</a:t>
            </a:r>
            <a:r>
              <a:rPr lang="ja-JP" altLang="en-US" sz="2800">
                <a:solidFill>
                  <a:srgbClr val="C00000"/>
                </a:solidFill>
              </a:rPr>
              <a:t>我們行事為人、是憑著信心、不是憑著眼見</a:t>
            </a:r>
            <a:r>
              <a:rPr lang="ja-JP" altLang="en-US" sz="2800"/>
              <a:t>。</a:t>
            </a:r>
            <a:br>
              <a:rPr lang="ja-JP" altLang="en-US" sz="2800"/>
            </a:br>
            <a:r>
              <a:rPr lang="en-US" altLang="ja-JP" sz="2800" b="1" i="1" dirty="0"/>
              <a:t>8 </a:t>
            </a:r>
            <a:r>
              <a:rPr lang="ja-JP" altLang="en-US" sz="2800"/>
              <a:t>我們坦然無懼、是更願意離開身體與主同住。</a:t>
            </a:r>
            <a:br>
              <a:rPr lang="ja-JP" altLang="en-US" sz="2800"/>
            </a:br>
            <a:r>
              <a:rPr lang="en-US" altLang="ja-JP" sz="2800" b="1" i="1" dirty="0"/>
              <a:t>9 </a:t>
            </a:r>
            <a:r>
              <a:rPr lang="ja-JP" altLang="en-US" sz="2800"/>
              <a:t>所以無論是住在身內、離開身外、我們立了志向、要得主的喜悅。</a:t>
            </a:r>
            <a:br>
              <a:rPr lang="ja-JP" altLang="en-US" sz="2800"/>
            </a:br>
            <a:r>
              <a:rPr lang="en-US" altLang="ja-JP" sz="2800" b="1" i="1" dirty="0"/>
              <a:t>10 </a:t>
            </a:r>
            <a:r>
              <a:rPr lang="ja-JP" altLang="en-US" sz="2800"/>
              <a:t>因為我們眾人、必要在基督 臺前顯露出來、叫各人按著本身所行的、或善或惡受報。</a:t>
            </a:r>
            <a:endParaRPr lang="en-US" altLang="ja-JP" sz="2800" b="1" i="1" dirty="0"/>
          </a:p>
        </p:txBody>
      </p:sp>
    </p:spTree>
    <p:extLst>
      <p:ext uri="{BB962C8B-B14F-4D97-AF65-F5344CB8AC3E}">
        <p14:creationId xmlns:p14="http://schemas.microsoft.com/office/powerpoint/2010/main" val="1396423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D1156-4102-EA3F-608B-08C98337C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D9FF7-FC4E-5982-EC5E-C985B63B7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196" y="59332"/>
            <a:ext cx="10425495" cy="736427"/>
          </a:xfrm>
        </p:spPr>
        <p:txBody>
          <a:bodyPr>
            <a:noAutofit/>
          </a:bodyPr>
          <a:lstStyle/>
          <a:p>
            <a:r>
              <a:rPr lang="en-US" sz="4400" b="1" dirty="0"/>
              <a:t>Talks in other way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DD20341-0E47-BA41-680F-084471962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1061573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以弗所書</a:t>
            </a:r>
            <a:r>
              <a:rPr lang="en-US" altLang="ja-JP" sz="2800" b="1" i="1" cap="all" dirty="0"/>
              <a:t>6: </a:t>
            </a:r>
          </a:p>
          <a:p>
            <a:pPr algn="l"/>
            <a:r>
              <a:rPr lang="en-US" altLang="ja-JP" sz="2800" b="1" i="1" dirty="0"/>
              <a:t>10 </a:t>
            </a:r>
            <a:r>
              <a:rPr lang="ja-JP" altLang="en-US" sz="2800"/>
              <a:t>我還有末了的話、你們要靠著主、倚賴他的大能大力、作剛強的人。</a:t>
            </a:r>
            <a:br>
              <a:rPr lang="ja-JP" altLang="en-US" sz="2800"/>
            </a:br>
            <a:r>
              <a:rPr lang="en-US" altLang="ja-JP" sz="2800" b="1" i="1" dirty="0"/>
              <a:t>11 </a:t>
            </a:r>
            <a:r>
              <a:rPr lang="ja-JP" altLang="en-US" sz="2800"/>
              <a:t>要穿戴　神所賜的全副軍裝、就能抵擋魔鬼的詭計。</a:t>
            </a:r>
            <a:br>
              <a:rPr lang="ja-JP" altLang="en-US" sz="2800"/>
            </a:br>
            <a:r>
              <a:rPr lang="en-US" altLang="ja-JP" sz="2800" b="1" i="1" dirty="0"/>
              <a:t>12 </a:t>
            </a:r>
            <a:r>
              <a:rPr lang="ja-JP" altLang="en-US" sz="2800"/>
              <a:t>因我們並不是與屬血氣的爭戰、乃是與那些執政的、掌權的、管轄這幽暗世界的、以及天空屬靈氣的惡魔爭戰。</a:t>
            </a:r>
            <a:br>
              <a:rPr lang="ja-JP" altLang="en-US" sz="2800"/>
            </a:br>
            <a:r>
              <a:rPr lang="en-US" altLang="ja-JP" sz="2800" b="1" i="1" dirty="0"/>
              <a:t>13 </a:t>
            </a:r>
            <a:r>
              <a:rPr lang="ja-JP" altLang="en-US" sz="2800"/>
              <a:t>所以要拿起　神所賜的全副軍裝、好在</a:t>
            </a:r>
            <a:r>
              <a:rPr lang="ja-JP" altLang="en-US" sz="2800">
                <a:solidFill>
                  <a:srgbClr val="C00000"/>
                </a:solidFill>
              </a:rPr>
              <a:t>磨難的日子</a:t>
            </a:r>
            <a:r>
              <a:rPr lang="ja-JP" altLang="en-US" sz="2800"/>
              <a:t>、抵擋仇敵、並且</a:t>
            </a:r>
            <a:r>
              <a:rPr lang="ja-JP" altLang="en-US" sz="2800">
                <a:solidFill>
                  <a:srgbClr val="C00000"/>
                </a:solidFill>
              </a:rPr>
              <a:t>成就了一切、還能站立得住</a:t>
            </a:r>
            <a:r>
              <a:rPr lang="ja-JP" altLang="en-US" sz="2800"/>
              <a:t>。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altLang="ja-JP" sz="2800" b="1" i="1" dirty="0"/>
              <a:t>14 </a:t>
            </a:r>
            <a:r>
              <a:rPr lang="ja-JP" altLang="en-US" sz="2800"/>
              <a:t>所以要站穩了、用</a:t>
            </a:r>
            <a:r>
              <a:rPr lang="ja-JP" altLang="en-US" sz="2800">
                <a:solidFill>
                  <a:srgbClr val="C00000"/>
                </a:solidFill>
              </a:rPr>
              <a:t>真理</a:t>
            </a:r>
            <a:r>
              <a:rPr lang="ja-JP" altLang="en-US" sz="2800"/>
              <a:t>當作帶子束腰、用</a:t>
            </a:r>
            <a:r>
              <a:rPr lang="ja-JP" altLang="en-US" sz="2800">
                <a:solidFill>
                  <a:srgbClr val="C00000"/>
                </a:solidFill>
              </a:rPr>
              <a:t>公義</a:t>
            </a:r>
            <a:r>
              <a:rPr lang="ja-JP" altLang="en-US" sz="2800"/>
              <a:t>當作護心鏡遮胸．</a:t>
            </a:r>
            <a:br>
              <a:rPr lang="ja-JP" altLang="en-US" sz="2800"/>
            </a:br>
            <a:r>
              <a:rPr lang="en-US" altLang="ja-JP" sz="2800" b="1" i="1" dirty="0"/>
              <a:t>15 </a:t>
            </a:r>
            <a:r>
              <a:rPr lang="ja-JP" altLang="en-US" sz="2800"/>
              <a:t>又用</a:t>
            </a:r>
            <a:r>
              <a:rPr lang="ja-JP" altLang="en-US" sz="2800">
                <a:solidFill>
                  <a:srgbClr val="C00000"/>
                </a:solidFill>
              </a:rPr>
              <a:t>平安</a:t>
            </a:r>
            <a:r>
              <a:rPr lang="ja-JP" altLang="en-US" sz="2800"/>
              <a:t>的福音 、當作預備走路的鞋穿在腳上．</a:t>
            </a:r>
            <a:br>
              <a:rPr lang="ja-JP" altLang="en-US" sz="2800"/>
            </a:br>
            <a:r>
              <a:rPr lang="en-US" altLang="ja-JP" sz="2800" b="1" i="1" dirty="0"/>
              <a:t>16 </a:t>
            </a:r>
            <a:r>
              <a:rPr lang="ja-JP" altLang="en-US" sz="2800"/>
              <a:t>此外又拿著</a:t>
            </a:r>
            <a:r>
              <a:rPr lang="ja-JP" altLang="en-US" sz="2800">
                <a:solidFill>
                  <a:srgbClr val="C00000"/>
                </a:solidFill>
              </a:rPr>
              <a:t>信德</a:t>
            </a:r>
            <a:r>
              <a:rPr lang="ja-JP" altLang="en-US" sz="2800"/>
              <a:t>當作籐牌、可以滅盡那惡者一切的火箭．</a:t>
            </a:r>
            <a:br>
              <a:rPr lang="ja-JP" altLang="en-US" sz="2800"/>
            </a:br>
            <a:r>
              <a:rPr lang="en-US" altLang="ja-JP" sz="2800" b="1" i="1" dirty="0"/>
              <a:t>17 </a:t>
            </a:r>
            <a:r>
              <a:rPr lang="ja-JP" altLang="en-US" sz="2800"/>
              <a:t>並戴上</a:t>
            </a:r>
            <a:r>
              <a:rPr lang="ja-JP" altLang="en-US" sz="2800">
                <a:solidFill>
                  <a:srgbClr val="C00000"/>
                </a:solidFill>
              </a:rPr>
              <a:t>救恩</a:t>
            </a:r>
            <a:r>
              <a:rPr lang="ja-JP" altLang="en-US" sz="2800"/>
              <a:t>的頭盔、拿著聖靈 的寶劍、就是　</a:t>
            </a:r>
            <a:r>
              <a:rPr lang="ja-JP" altLang="en-US" sz="2800">
                <a:solidFill>
                  <a:srgbClr val="C00000"/>
                </a:solidFill>
              </a:rPr>
              <a:t>神的道</a:t>
            </a:r>
            <a:r>
              <a:rPr lang="ja-JP" altLang="en-US" sz="2800"/>
              <a:t>．</a:t>
            </a:r>
            <a:br>
              <a:rPr lang="ja-JP" altLang="en-US" sz="2800"/>
            </a:br>
            <a:r>
              <a:rPr lang="en-US" altLang="ja-JP" sz="2800" b="1" i="1" dirty="0"/>
              <a:t>18 </a:t>
            </a:r>
            <a:r>
              <a:rPr lang="ja-JP" altLang="en-US" sz="2800"/>
              <a:t>靠著聖靈 、隨時多方</a:t>
            </a:r>
            <a:r>
              <a:rPr lang="ja-JP" altLang="en-US" sz="2800">
                <a:solidFill>
                  <a:srgbClr val="C00000"/>
                </a:solidFill>
              </a:rPr>
              <a:t>禱告祈求</a:t>
            </a:r>
            <a:r>
              <a:rPr lang="ja-JP" altLang="en-US" sz="2800"/>
              <a:t>、並要在此儆醒不倦、為眾聖徒祈求、</a:t>
            </a:r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39691088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308E6-5DEB-157B-1DAA-0255B42B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4D2DF-1E0A-1076-2B7B-CCB343894F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196" y="59332"/>
            <a:ext cx="10425495" cy="736427"/>
          </a:xfrm>
        </p:spPr>
        <p:txBody>
          <a:bodyPr>
            <a:noAutofit/>
          </a:bodyPr>
          <a:lstStyle/>
          <a:p>
            <a:r>
              <a:rPr lang="en-US" sz="4400" b="1" dirty="0"/>
              <a:t>Summary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D364ED3-AECF-1268-4970-BFA7B627C3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888" y="1061573"/>
            <a:ext cx="12080112" cy="56600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希伯來書</a:t>
            </a:r>
            <a:r>
              <a:rPr lang="en-US" altLang="ja-JP" sz="2800" b="1" cap="all" dirty="0"/>
              <a:t>12:</a:t>
            </a:r>
            <a:endParaRPr lang="ja-JP" altLang="en-US" sz="2800" b="1" cap="all"/>
          </a:p>
          <a:p>
            <a:pPr algn="l"/>
            <a:r>
              <a:rPr lang="en-US" altLang="ja-JP" sz="2800" b="1" i="1" dirty="0"/>
              <a:t>1 </a:t>
            </a:r>
            <a:r>
              <a:rPr lang="ja-JP" altLang="en-US" sz="2800"/>
              <a:t>我們既有這許多的見證人、如同雲彩圍著我們、就當放下各樣的重擔、脫去容易纏累我們的罪、</a:t>
            </a:r>
            <a:r>
              <a:rPr lang="ja-JP" altLang="en-US" sz="2800">
                <a:solidFill>
                  <a:srgbClr val="C00000"/>
                </a:solidFill>
              </a:rPr>
              <a:t>存心忍耐</a:t>
            </a:r>
            <a:r>
              <a:rPr lang="ja-JP" altLang="en-US" sz="2800"/>
              <a:t>、奔那擺在我們前頭的路程、</a:t>
            </a:r>
            <a:br>
              <a:rPr lang="ja-JP" altLang="en-US" sz="2800"/>
            </a:br>
            <a:r>
              <a:rPr lang="en-US" altLang="ja-JP" sz="2800" b="1" i="1" dirty="0"/>
              <a:t>2 </a:t>
            </a:r>
            <a:r>
              <a:rPr lang="ja-JP" altLang="en-US" sz="2800"/>
              <a:t>仰望為我們信心創始成終的耶穌 ．</a:t>
            </a:r>
            <a:r>
              <a:rPr lang="en-US" altLang="ja-JP" sz="2800" dirty="0"/>
              <a:t>〔</a:t>
            </a:r>
            <a:r>
              <a:rPr lang="ja-JP" altLang="en-US" sz="2800"/>
              <a:t>或作仰望那將真道創始成終的耶穌 </a:t>
            </a:r>
            <a:r>
              <a:rPr lang="en-US" altLang="ja-JP" sz="2800" dirty="0"/>
              <a:t>〕</a:t>
            </a:r>
            <a:r>
              <a:rPr lang="ja-JP" altLang="en-US" sz="2800"/>
              <a:t>他</a:t>
            </a:r>
            <a:r>
              <a:rPr lang="ja-JP" altLang="en-US" sz="2800">
                <a:solidFill>
                  <a:srgbClr val="C00000"/>
                </a:solidFill>
              </a:rPr>
              <a:t>因那擺在前面的喜樂</a:t>
            </a:r>
            <a:r>
              <a:rPr lang="ja-JP" altLang="en-US" sz="2800"/>
              <a:t>、就輕看羞辱、忍受了十字架的苦難、便坐在　神寶座的右邊。</a:t>
            </a:r>
            <a:endParaRPr lang="en-US" altLang="ja-JP" sz="2800" dirty="0"/>
          </a:p>
          <a:p>
            <a:pPr algn="l"/>
            <a:r>
              <a:rPr lang="en-US" altLang="ja-JP" sz="3200" dirty="0"/>
              <a:t>1 Therefore, since we are surrounded by so great a cloud of witnesses, let us also lay aside every weight, and sin which clings so closely, and let us </a:t>
            </a:r>
            <a:r>
              <a:rPr lang="en-US" altLang="ja-JP" sz="3200" dirty="0">
                <a:solidFill>
                  <a:srgbClr val="C00000"/>
                </a:solidFill>
              </a:rPr>
              <a:t>run with endurance the race</a:t>
            </a:r>
            <a:r>
              <a:rPr lang="en-US" altLang="ja-JP" sz="3200" dirty="0"/>
              <a:t> that is set before us, </a:t>
            </a:r>
          </a:p>
          <a:p>
            <a:pPr algn="l"/>
            <a:r>
              <a:rPr lang="en-US" altLang="ja-JP" sz="3200" dirty="0"/>
              <a:t>2 looking to Jesus, the founder and perfecter of our faith, who for </a:t>
            </a:r>
            <a:r>
              <a:rPr lang="en-US" altLang="ja-JP" sz="3200" dirty="0">
                <a:solidFill>
                  <a:srgbClr val="C00000"/>
                </a:solidFill>
              </a:rPr>
              <a:t>the joy that was set before him</a:t>
            </a:r>
            <a:r>
              <a:rPr lang="en-US" altLang="ja-JP" sz="3200" dirty="0"/>
              <a:t> endured the cross, despising the shame, and is seated at the right hand of the throne of God.</a:t>
            </a:r>
          </a:p>
        </p:txBody>
      </p:sp>
    </p:spTree>
    <p:extLst>
      <p:ext uri="{BB962C8B-B14F-4D97-AF65-F5344CB8AC3E}">
        <p14:creationId xmlns:p14="http://schemas.microsoft.com/office/powerpoint/2010/main" val="1847607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1433</TotalTime>
  <Words>4073</Words>
  <Application>Microsoft Macintosh PowerPoint</Application>
  <PresentationFormat>Widescreen</PresentationFormat>
  <Paragraphs>101</Paragraphs>
  <Slides>21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患難中的學習 </vt:lpstr>
      <vt:lpstr>Question</vt:lpstr>
      <vt:lpstr>Trial tests our faith</vt:lpstr>
      <vt:lpstr>Trial leads to righteous behavior</vt:lpstr>
      <vt:lpstr>與罪惡相爭 – Essence of life</vt:lpstr>
      <vt:lpstr>與罪惡相爭 – Essence of life</vt:lpstr>
      <vt:lpstr>Purpose of trials - discipline</vt:lpstr>
      <vt:lpstr>Question</vt:lpstr>
      <vt:lpstr>Reminding who you are - Faith</vt:lpstr>
      <vt:lpstr>Benefit of trial – Faith, Endurance, &amp; Life</vt:lpstr>
      <vt:lpstr>Reminding – godly life</vt:lpstr>
      <vt:lpstr>Reminding purpose of life</vt:lpstr>
      <vt:lpstr>Jesus as example - Obedience and trust in God</vt:lpstr>
      <vt:lpstr>Be prepared - Obedience &amp; trust in God</vt:lpstr>
      <vt:lpstr>Benefit of endurance &amp; trust in God</vt:lpstr>
      <vt:lpstr>Responsibility in trials – Firm in faith</vt:lpstr>
      <vt:lpstr>Endurance and Firm in faith</vt:lpstr>
      <vt:lpstr>Consequences of trails</vt:lpstr>
      <vt:lpstr>Consequences of trials</vt:lpstr>
      <vt:lpstr>Talks in other way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Zhigang Chen</dc:creator>
  <cp:lastModifiedBy>Zhigang Chen</cp:lastModifiedBy>
  <cp:revision>10</cp:revision>
  <dcterms:created xsi:type="dcterms:W3CDTF">2026-04-11T14:18:24Z</dcterms:created>
  <dcterms:modified xsi:type="dcterms:W3CDTF">2026-04-12T14:12:58Z</dcterms:modified>
</cp:coreProperties>
</file>